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97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362" r:id="rId4"/>
    <p:sldId id="363" r:id="rId5"/>
    <p:sldId id="365" r:id="rId6"/>
    <p:sldId id="366" r:id="rId7"/>
    <p:sldId id="369" r:id="rId8"/>
    <p:sldId id="370" r:id="rId9"/>
    <p:sldId id="378" r:id="rId10"/>
    <p:sldId id="377" r:id="rId11"/>
    <p:sldId id="376" r:id="rId12"/>
    <p:sldId id="379" r:id="rId13"/>
    <p:sldId id="372" r:id="rId14"/>
    <p:sldId id="382" r:id="rId15"/>
    <p:sldId id="383" r:id="rId16"/>
    <p:sldId id="384" r:id="rId17"/>
    <p:sldId id="271" r:id="rId18"/>
  </p:sldIdLst>
  <p:sldSz cx="18288000" cy="10287000"/>
  <p:notesSz cx="6858000" cy="9144000"/>
  <p:embeddedFontLst>
    <p:embeddedFont>
      <p:font typeface="Gaegu" pitchFamily="2" charset="0"/>
      <p:regular r:id="rId21"/>
      <p:bold r:id="rId22"/>
    </p:embeddedFont>
    <p:embeddedFont>
      <p:font typeface="Gaegu Bold" charset="0"/>
      <p:regular r:id="rId23"/>
    </p:embeddedFont>
    <p:embeddedFont>
      <p:font typeface="Montserrat" panose="00000500000000000000" pitchFamily="2" charset="0"/>
      <p:regular r:id="rId24"/>
      <p:bold r:id="rId25"/>
      <p:italic r:id="rId26"/>
      <p:boldItalic r:id="rId27"/>
    </p:embeddedFont>
    <p:embeddedFont>
      <p:font typeface="Tahoma" panose="020B0604030504040204" pitchFamily="34" charset="0"/>
      <p:regular r:id="rId28"/>
      <p:bold r:id="rId29"/>
    </p:embeddedFont>
    <p:embeddedFont>
      <p:font typeface="Tahoma Bold" panose="020B0804030504040204" pitchFamily="34" charset="0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4BF119B-840B-42A9-8935-CB6CB483AD95}">
          <p14:sldIdLst>
            <p14:sldId id="256"/>
            <p14:sldId id="257"/>
          </p14:sldIdLst>
        </p14:section>
        <p14:section name="Giới thiệu đề tài" id="{875B69C3-6DA9-4725-B0BB-C23F8E6DBE09}">
          <p14:sldIdLst>
            <p14:sldId id="362"/>
            <p14:sldId id="363"/>
            <p14:sldId id="365"/>
          </p14:sldIdLst>
        </p14:section>
        <p14:section name="Phương pháp thực hiện" id="{E5066245-31B0-436C-AE1D-F23CAE80993D}">
          <p14:sldIdLst>
            <p14:sldId id="366"/>
            <p14:sldId id="369"/>
            <p14:sldId id="370"/>
          </p14:sldIdLst>
        </p14:section>
        <p14:section name="Hệ thống" id="{07BC8223-F922-4698-BB76-EF9CD7F73454}">
          <p14:sldIdLst>
            <p14:sldId id="378"/>
            <p14:sldId id="377"/>
            <p14:sldId id="376"/>
            <p14:sldId id="379"/>
          </p14:sldIdLst>
        </p14:section>
        <p14:section name="Hiện thực - Demo" id="{D8B584C9-C2FB-4951-9A18-EBC32679D755}">
          <p14:sldIdLst>
            <p14:sldId id="372"/>
          </p14:sldIdLst>
        </p14:section>
        <p14:section name="Kết luận" id="{2396470A-9C90-4FB5-A261-EF0AC6C02DFC}">
          <p14:sldIdLst>
            <p14:sldId id="382"/>
            <p14:sldId id="383"/>
            <p14:sldId id="384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F0D"/>
    <a:srgbClr val="BACAE8"/>
    <a:srgbClr val="B1C4E5"/>
    <a:srgbClr val="EC5233"/>
    <a:srgbClr val="0B4F8F"/>
    <a:srgbClr val="BADBCC"/>
    <a:srgbClr val="F6D5AA"/>
    <a:srgbClr val="7B99BB"/>
    <a:srgbClr val="DF91A1"/>
    <a:srgbClr val="084E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85824" autoAdjust="0"/>
  </p:normalViewPr>
  <p:slideViewPr>
    <p:cSldViewPr>
      <p:cViewPr varScale="1">
        <p:scale>
          <a:sx n="40" d="100"/>
          <a:sy n="40" d="100"/>
        </p:scale>
        <p:origin x="111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324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1448500-CB95-40E5-B4DB-B3F568EE8E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45B9D3-7B85-46A3-9595-C2A9156695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938175-2063-4CAA-8534-80440E61B861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8A3863-8A49-4D89-A4F3-112D92C2FA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834ED3-7C4A-4139-B427-035EAB078E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90904-3D17-446C-B2C3-23BCC76A0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8411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91914E-4FCF-4ED5-B5AC-63FBA97686A4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380DB3-B444-4961-B8C1-2CC622211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288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80DB3-B444-4961-B8C1-2CC6222113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07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80DB3-B444-4961-B8C1-2CC6222113E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75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80DB3-B444-4961-B8C1-2CC6222113E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34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80DB3-B444-4961-B8C1-2CC6222113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643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356235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u="sng" dirty="0">
                <a:solidFill>
                  <a:srgbClr val="0F476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 trị viên</a:t>
            </a:r>
            <a:endParaRPr lang="en-US" sz="1200" u="sng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Chức năng đăng nhập: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Khi đăng nhập, người quản trị sẽ dùng email và mật khẩu đã tạo. Hệ thống sẽ kiểm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thông tin người quản trị nhập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sẽ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người quản trị đến trang chủ,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sẽ thông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đến người quản trị và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đăng nhập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 lý sản phẩm: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Quản lý sản phẩm sẽ xem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sách sản phẩm bao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thông tin chi tiết sản phẩm như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sản phẩm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nhà sản xuất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Khi quản trị viên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 sau đó người quản trị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nhập các thông tin bao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loại sản phẩm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nhà sản xuất,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mua sản phẩm,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 và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thông tin của sản phẩm.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Khi người quản trị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sửa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một sản phẩm, hệ thống sẽ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thông tin sản phẩm và người quản trị sẽ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hành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sửa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thông tin sản phẩm đó.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Khi người quản trị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 sẽ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 đó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khỏi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sách sản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 lý loại sản phẩm: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Quản lý loại sản phẩm bao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các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vụ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sửa loại sản phẩm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hệ thống website. Người quản lý có thể xem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sách loại sản phẩm.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Khi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loại sản phẩm người quản trị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nhập các thông tin bao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mã loại sản phẩm,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loại sản phẩm.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Khi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sửa loại sản phẩm, hệ thống sẽ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hành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thông tin loại sản phẩm và người quản trị có thể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hành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sửa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các thông tin đó.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+ Khi người quản trị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loại sản phẩm khi không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loại sản phẩm đó.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 lý nhà sản xuất: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Quản lý nhà sản xuất bao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các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vụ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sửa nhà sản xuất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hệ thống website. Người quản lý có thể xem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sách nhà sản xuất.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Khi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nhà sản xuất người quản trị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nhập các thông tin bao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Mã nhà sản xuất,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nhà sản xuất,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trụ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sở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Khi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sửa nhà sản xuất, hệ thống sẽ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hành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thông tin nhà sản xuất và người quản trị có thể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hành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sửa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các thông tin đó.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vi-VN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Khi người quản trị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nhà sản xuất khi không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nhà sản xuất đó.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 lý khuyến mãi: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Quản lý khuyến mãi bao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các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vụ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sửa khuyến mãi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hệ thống website. Người quản lý có thể xem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sách khuyến mãi.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Khi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khuyến mãi người quản trị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nhập các thông tin bao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Mã khuyến mãi,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khuyến mãi,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loại khuyến mãi, giá trị. 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Khi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sửa khuyến mãi, hệ thống sẽ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hành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thông tin khuyến mãi và người quản trị có thể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hành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sửa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các thông tin đó.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vi-VN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Khi người quản trị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khuyến mãi khi không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khuyến mãi đó.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 lý đơn hàng: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Quản lý đơn hàng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xem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sách đơn hàng, người quản trị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có thể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hành các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hủy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đơn hàng,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đơn hàng.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sách đơn hàng chưa hoàn thành người quản trị có thể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hành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sửa trạng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đơn hàng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các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ứng sau: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xử lý - đã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huỷ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hàng - hoàn thành.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Người quản trị cũng có thể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hành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hủy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đơn hàng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sách đơn hàng chưa xử lý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nằm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trong các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hợp như: Không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được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khách hàng, thông tin đặt hàng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hàng không thành công.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 lý tài khoản: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Quản lý tài khoản cho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người quản trị xem thông tin tài khoản của khách hàng đăng nhập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trang web bao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email,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chỉ,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thoại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Người quản trị có thể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hành sửa và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xoá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tài khoản người dùng khi có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30000"/>
              </a:lnSpc>
              <a:spcBef>
                <a:spcPts val="800"/>
              </a:spcBef>
              <a:spcAft>
                <a:spcPts val="400"/>
              </a:spcAft>
            </a:pPr>
            <a:r>
              <a:rPr lang="en-US" sz="1200" b="1" u="sng" dirty="0">
                <a:solidFill>
                  <a:srgbClr val="0F476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Khách hàng</a:t>
            </a:r>
            <a:endParaRPr lang="en-US" sz="1200" b="1" dirty="0">
              <a:solidFill>
                <a:srgbClr val="0F476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Chức năng đăng ký: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Khi khách hàng đăng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kí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website, hệ thống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form đăng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kí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và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khách hàng nhập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các thông tin: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email,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thoại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và mật khẩu. Hệ thống sẽ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hành kiểm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các thông tin như email và mật khẩu có hợp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không.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Chức năng đăng nhập: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Khi đăng nhập, người dùng sẽ dùng email và mật khẩu đã đăng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kí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Hệ thống sẽ kiểm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thông tin người dùng nhập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sẽ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người dùng đến trang chủ,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sẽ thông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đến người dùng và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đăng nhập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Chức năng xem sản phẩm: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khi khách hàng đến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website đó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xem sản phẩm, chức năng xem sản phẩm cho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khách hàng xem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 có trong hệ thống khi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trang web.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Website có thể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loại sản phẩm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khách hàng dễ dàng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trong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trình xem sản phẩm.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Chức năng </a:t>
            </a:r>
            <a:r>
              <a:rPr lang="en-US" sz="1200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kiếm sản phẩm: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kiếm sản phẩm sẽ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dễ dàng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cho khách hàng khi có thể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kiếm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phẩm, loại sản phẩm và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hãng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Chức năng xem chi tiết sản phẩm: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Khi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một sản phẩm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xem thông tin, hệ thống sẽ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các thông </a:t>
            </a:r>
            <a:r>
              <a:rPr lang="vi-VN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tin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về sản phẩm đó bao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cùng các thông tin cần thiết của sản phẩm đó,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khách hàng dễ dàng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trong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Chức năng </a:t>
            </a:r>
            <a:r>
              <a:rPr lang="en-US" sz="1200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1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hàng: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Khi người dùng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được sản phẩm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hàng chỉ cần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bấm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hàng.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Sản phẩm sẽ được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hệ thống. Người dùng có thể xem thông tin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hàng bao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thông tin sản phẩm đã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hàng,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và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loại sản phẩm, tổng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 đã mua.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Người dùng có thể sử dụng các chức năng như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cần mua và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các sản phẩm trong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hàng.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Chức năng đặt hàng: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Đặt hàng khi người dùng đã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đặt hàng người dùng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bấm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đặt hàng.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Lúc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này hệ thống sẽ kiểm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người dùng đã đăng nhập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hệ thống hay chưa. 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vi-VN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như đã đăng nhập, hệ thống sẽ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người dùng đến trang thông tin đơn hàng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nhập mã khuyến mãi (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có), sau đó sẽ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sang trang trạng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đơn hàng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người dùng có thể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tình trạng đơn hàng của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mình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vi-VN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người dùng chưa đăng nhập, hệ thống sẽ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cho người dùng 1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mẫu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thông tin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có: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email,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thoại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chỉ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người dùng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Sau đó, sẽ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thoại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người dùng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đơn hàng.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80DB3-B444-4961-B8C1-2CC6222113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052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356235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u="sng" dirty="0">
                <a:solidFill>
                  <a:srgbClr val="0F476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 trị viên</a:t>
            </a:r>
            <a:endParaRPr lang="en-US" sz="1200" u="sng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Chức năng đăng nhập: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Khi đăng nhập, người quản trị sẽ dùng email và mật khẩu đã tạo. Hệ thống sẽ kiểm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thông tin người quản trị nhập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sẽ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người quản trị đến trang chủ,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sẽ thông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đến người quản trị và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đăng nhập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 lý sản phẩm: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Quản lý sản phẩm sẽ xem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sách sản phẩm bao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thông tin chi tiết sản phẩm như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sản phẩm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nhà sản xuất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Khi quản trị viên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 sau đó người quản trị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nhập các thông tin bao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loại sản phẩm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nhà sản xuất,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mua sản phẩm,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 và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thông tin của sản phẩm.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Khi người quản trị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sửa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một sản phẩm, hệ thống sẽ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thông tin sản phẩm và người quản trị sẽ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hành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sửa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thông tin sản phẩm đó.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Khi người quản trị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 sẽ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 đó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khỏi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sách sản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 lý loại sản phẩm: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Quản lý loại sản phẩm bao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các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vụ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sửa loại sản phẩm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hệ thống website. Người quản lý có thể xem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sách loại sản phẩm.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Khi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loại sản phẩm người quản trị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nhập các thông tin bao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mã loại sản phẩm,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loại sản phẩm.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Khi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sửa loại sản phẩm, hệ thống sẽ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hành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thông tin loại sản phẩm và người quản trị có thể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hành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sửa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các thông tin đó.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+ Khi người quản trị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loại sản phẩm khi không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loại sản phẩm đó.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 lý nhà sản xuất: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Quản lý nhà sản xuất bao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các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vụ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sửa nhà sản xuất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hệ thống website. Người quản lý có thể xem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sách nhà sản xuất.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Khi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nhà sản xuất người quản trị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nhập các thông tin bao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Mã nhà sản xuất,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nhà sản xuất,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trụ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sở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Khi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sửa nhà sản xuất, hệ thống sẽ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hành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thông tin nhà sản xuất và người quản trị có thể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hành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sửa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các thông tin đó.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vi-VN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Khi người quản trị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nhà sản xuất khi không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nhà sản xuất đó.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 lý khuyến mãi: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Quản lý khuyến mãi bao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các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vụ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sửa khuyến mãi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hệ thống website. Người quản lý có thể xem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sách khuyến mãi.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Khi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khuyến mãi người quản trị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nhập các thông tin bao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Mã khuyến mãi,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khuyến mãi,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loại khuyến mãi, giá trị. 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Khi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sửa khuyến mãi, hệ thống sẽ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hành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thông tin khuyến mãi và người quản trị có thể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hành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sửa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các thông tin đó.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vi-VN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Khi người quản trị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khuyến mãi khi không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khuyến mãi đó.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 lý đơn hàng: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Quản lý đơn hàng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xem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sách đơn hàng, người quản trị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có thể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hành các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hủy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đơn hàng,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đơn hàng.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sách đơn hàng chưa hoàn thành người quản trị có thể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hành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sửa trạng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đơn hàng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các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ứng sau: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xử lý - đã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huỷ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hàng - hoàn thành.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Người quản trị cũng có thể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hành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hủy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đơn hàng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sách đơn hàng chưa xử lý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nằm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trong các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hợp như: Không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được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khách hàng, thông tin đặt hàng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hàng không thành công.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 lý tài khoản: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Quản lý tài khoản cho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người quản trị xem thông tin tài khoản của khách hàng đăng nhập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trang web bao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email,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chỉ,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thoại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Người quản trị có thể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hành sửa và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xoá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tài khoản người dùng khi có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30000"/>
              </a:lnSpc>
              <a:spcBef>
                <a:spcPts val="800"/>
              </a:spcBef>
              <a:spcAft>
                <a:spcPts val="400"/>
              </a:spcAft>
            </a:pPr>
            <a:r>
              <a:rPr lang="en-US" sz="1200" b="1" u="sng" dirty="0">
                <a:solidFill>
                  <a:srgbClr val="0F476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Khách hàng</a:t>
            </a:r>
            <a:endParaRPr lang="en-US" sz="1200" b="1" dirty="0">
              <a:solidFill>
                <a:srgbClr val="0F476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Chức năng đăng ký: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Khi khách hàng đăng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kí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website, hệ thống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form đăng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kí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và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khách hàng nhập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các thông tin: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email,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thoại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và mật khẩu. Hệ thống sẽ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hành kiểm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các thông tin như email và mật khẩu có hợp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không.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Chức năng đăng nhập: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Khi đăng nhập, người dùng sẽ dùng email và mật khẩu đã đăng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kí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Hệ thống sẽ kiểm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thông tin người dùng nhập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sẽ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người dùng đến trang chủ,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sẽ thông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đến người dùng và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đăng nhập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Chức năng xem sản phẩm: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khi khách hàng đến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website đó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xem sản phẩm, chức năng xem sản phẩm cho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khách hàng xem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 có trong hệ thống khi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trang web.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Website có thể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loại sản phẩm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khách hàng dễ dàng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trong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trình xem sản phẩm.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Chức năng </a:t>
            </a:r>
            <a:r>
              <a:rPr lang="en-US" sz="1200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kiếm sản phẩm: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kiếm sản phẩm sẽ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dễ dàng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cho khách hàng khi có thể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kiếm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phẩm, loại sản phẩm và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hãng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Chức năng xem chi tiết sản phẩm: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Khi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một sản phẩm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xem thông tin, hệ thống sẽ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các thông </a:t>
            </a:r>
            <a:r>
              <a:rPr lang="vi-VN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tin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về sản phẩm đó bao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cùng các thông tin cần thiết của sản phẩm đó,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khách hàng dễ dàng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trong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Chức năng </a:t>
            </a:r>
            <a:r>
              <a:rPr lang="en-US" sz="1200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1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hàng: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Khi người dùng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được sản phẩm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hàng chỉ cần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bấm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hàng.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Sản phẩm sẽ được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hệ thống. Người dùng có thể xem thông tin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hàng bao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thông tin sản phẩm đã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hàng,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và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loại sản phẩm, tổng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 đã mua.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Người dùng có thể sử dụng các chức năng như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cần mua và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các sản phẩm trong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hàng.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Chức năng đặt hàng: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Đặt hàng khi người dùng đã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đặt hàng người dùng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bấm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đặt hàng.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Lúc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này hệ thống sẽ kiểm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người dùng đã đăng nhập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hệ thống hay chưa. 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vi-VN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như đã đăng nhập, hệ thống sẽ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người dùng đến trang thông tin đơn hàng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nhập mã khuyến mãi (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có), sau đó sẽ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sang trang trạng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đơn hàng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người dùng có thể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tình trạng đơn hàng của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mình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vi-VN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người dùng chưa đăng nhập, hệ thống sẽ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cho người dùng 1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mẫu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thông tin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có: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email,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thoại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chỉ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người dùng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Sau đó, sẽ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thoại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người dùng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đơn hàng.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80DB3-B444-4961-B8C1-2CC6222113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63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80DB3-B444-4961-B8C1-2CC6222113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174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Hyper Text: Hay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Siêu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văn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đơn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có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“Văn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trong Văn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”. Một văn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có một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trong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một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siêu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văn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cứ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một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đến một trang web mới,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đã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một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siêu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văn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Siêu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văn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một cách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nhiều trang web (tài liệu HTML)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Markup Language: hay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đánh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dấu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máy tính được sử dụng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dụng các quy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ước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về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bố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cục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và định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cho tài liệu văn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đánh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dấu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cho văn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và năng động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có thể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văn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thành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v.v.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Trang web: Trang web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một tài liệu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được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HTML và được dịch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trình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web. Một trang web có thể được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định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cách nhập một URL. Một trang Web có thể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loại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tĩnh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động. Chỉ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của HTML,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 có thể tạo các trang web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tĩnh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 đó, HTML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đánh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dấu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được sử dụng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tạo các trang web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của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kiểu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dáng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và có định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đẹp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trình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web. Một tài liệu HTML được tạo thành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nhiều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HTML và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HTML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của Cascading Style Sheets,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một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thiết kế được sử dụng nhằm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đơn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trình tạo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một website. CSS được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mắt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1996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World Wide Web Consortium (W3C).</a:t>
            </a:r>
          </a:p>
          <a:p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 xử lý một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diện của trang web. Sử dụng CSS,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có thể kiểm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soát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sắc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của văn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kiểu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phông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cách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các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văn, cách các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được đặt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thước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và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bố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cục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được sử dụng, thiết kế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bố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cục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các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thể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cho các thiết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và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thước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cũng như hàng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loạt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các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ứng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800" kern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kern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PHP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của Personal Home Page.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này chỉ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kịch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hay mã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lệnh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phù hợp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cho các ứng dụng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nằm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máy chủ.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PHP,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lệnh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sẽ được xử lý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server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đó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mã HTML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client. Và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đó, các ứng dụng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website của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sẽ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động một cách dễ dàng.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 ta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sử dụng PHP trong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dựng và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các ứng dụng website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máy chủ. Mã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lệnh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PHP có thể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nhúng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được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trang HTML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cách sử dụng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cặp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PHP.</a:t>
            </a:r>
          </a:p>
          <a:p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Nhờ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đó, website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dễ dàng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được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các website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hệ thống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internet.</a:t>
            </a:r>
          </a:p>
          <a:p>
            <a:endParaRPr lang="en-US" sz="1800" kern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kern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MySQL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một hệ thống quản trị cơ sở dữ liệu mã nguồn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(Relational Database Management System,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RDBMS)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động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client-server. RDBMS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một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hay dịch vụ dùng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tạo và quản lý các cơ sở dữ liệu (Database)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thức quản lý các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mối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hệ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MySQL Server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máy tính hay một hệ các máy tính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đặt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MySQL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dành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cho server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dữ liệu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đó,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máy khách có thể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quản lý. Dữ liệu này được đặt trong các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và các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có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mối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hệ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MySQL server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an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đáng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cậy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MySQL cũng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miễn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phí và được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phối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và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Oracle Corporation.</a:t>
            </a:r>
          </a:p>
          <a:p>
            <a:endParaRPr lang="en-US" sz="1800" kern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kern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WAMP hay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Wampserver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một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server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miễn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phí, cho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ngay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máy tính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Localhost.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LAMP, WAMP sẽ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người dùng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nắm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được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trang web của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mình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sẽ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như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động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internet.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thực hiện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đó, WAMP sẽ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khởi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website của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qua Localhost.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80DB3-B444-4961-B8C1-2CC6222113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482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80DB3-B444-4961-B8C1-2CC6222113E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13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80DB3-B444-4961-B8C1-2CC6222113E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978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80DB3-B444-4961-B8C1-2CC6222113E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524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BA22CB57-A388-48C0-BED6-BB269EDB8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7744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596C2-83D0-4D6C-9C06-F31AA2D63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E5A78E-4089-4223-B72A-6BE82A9285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EDE6F-1C4B-49D8-A257-AA1D73E30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085D3D-B409-417D-92A1-A030E3789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45AB-7D04-4840-B493-7B77BF00D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FCC9DDF-361A-415A-A6CC-086383C20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813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EC48F3-6B8D-4A47-9506-0DA6F5E3A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95E7B1-A41E-420C-BEB7-969F547DA8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A7D8F-84ED-4F06-9CAF-4C67E7B12A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A7825-5142-402B-8CBF-289AE5EEA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90D5D-B793-4EC7-9B7D-AADDAB543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FCC9DDF-361A-415A-A6CC-086383C20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488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D1EA5-2915-4673-9F75-DCC24A682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F3C59-C073-4B79-A07F-685908A0CE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9BD91-0936-437E-8C6C-A516D19B2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3D1E6-1CE5-46CD-8BA8-072C5DE10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FCC9DDF-361A-415A-A6CC-086383C2088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FCD078C-F374-45A8-BA3C-6F204BD08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3620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98FA1-18B2-498B-B662-522A8581C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8313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AE419-DA9E-46D7-AF09-0776EB4CD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49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74D1C-931B-4501-82CF-8B1C0D7DF6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53285-82D4-4CD6-BBA5-5DB439614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768E9-4A8C-40E1-99C0-B780235CB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FCC9DDF-361A-415A-A6CC-086383C20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216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E7235-52CC-47F2-A5FB-D7239748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89B14-38A7-4E99-A955-5DDA57ADB0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E64894-3280-401B-ABF2-4DFBB23278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C54CC2-C7EB-4113-9A4E-6DE69C7016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8F6683-C63D-46D7-9338-F2580147D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0D37-CB9D-4351-86CA-CADBA0D9E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FCC9DDF-361A-415A-A6CC-086383C20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71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45237-18FC-4998-A7B9-EFC9ED7CD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8E5CB5-BEA5-4277-896A-626566E54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D4A75E-D85C-4A32-BDCE-A3A9AF4CCB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1F5C40-124D-4427-8902-898AC87483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92945-41CA-4B02-9245-CB2E9AB519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6587BB-107F-410D-A2AE-C38417C89F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65F0D8-CAA2-4E70-ADE6-D2E3AC9D9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4F26F6-8213-4C80-918A-AFDE34DAD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FCC9DDF-361A-415A-A6CC-086383C20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831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891CB-DF62-4022-9972-CE53C4856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A341FE-6B86-49A1-BBE0-BB14338487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4419A5-72B1-42E8-B2F1-79518D6E1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1E501E-7800-46A8-8F8D-B23B2872A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FCC9DDF-361A-415A-A6CC-086383C20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88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751D4A-8129-4CE7-B703-EBE154ACC0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C5A1F-967D-4D65-9F91-89559819F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4E84C148-1AB8-4D95-89D7-CA4A2B6E8532}"/>
              </a:ext>
            </a:extLst>
          </p:cNvPr>
          <p:cNvSpPr/>
          <p:nvPr userDrawn="1"/>
        </p:nvSpPr>
        <p:spPr>
          <a:xfrm rot="-10800000">
            <a:off x="6058154" y="9639287"/>
            <a:ext cx="6096000" cy="647699"/>
          </a:xfrm>
          <a:prstGeom prst="rect">
            <a:avLst/>
          </a:prstGeom>
          <a:solidFill>
            <a:srgbClr val="EC5233"/>
          </a:solidFill>
        </p:spPr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62AA45C1-B4F6-48CF-81C3-40F8BF2BE080}"/>
              </a:ext>
            </a:extLst>
          </p:cNvPr>
          <p:cNvSpPr/>
          <p:nvPr userDrawn="1"/>
        </p:nvSpPr>
        <p:spPr>
          <a:xfrm rot="-10800000">
            <a:off x="0" y="9643754"/>
            <a:ext cx="6058154" cy="647699"/>
          </a:xfrm>
          <a:prstGeom prst="rect">
            <a:avLst/>
          </a:prstGeom>
          <a:solidFill>
            <a:srgbClr val="0B4F8F"/>
          </a:solidFill>
        </p:spPr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0D432349-8578-4CD6-A035-C5B4C5674119}"/>
              </a:ext>
            </a:extLst>
          </p:cNvPr>
          <p:cNvSpPr/>
          <p:nvPr userDrawn="1"/>
        </p:nvSpPr>
        <p:spPr>
          <a:xfrm rot="-10800000">
            <a:off x="12154152" y="9639287"/>
            <a:ext cx="6133847" cy="647699"/>
          </a:xfrm>
          <a:prstGeom prst="rect">
            <a:avLst/>
          </a:prstGeom>
          <a:solidFill>
            <a:srgbClr val="B1C4E5"/>
          </a:solidFill>
        </p:spPr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F26E225B-E0D7-42AF-9785-79296BFBA8A9}"/>
              </a:ext>
            </a:extLst>
          </p:cNvPr>
          <p:cNvSpPr/>
          <p:nvPr userDrawn="1"/>
        </p:nvSpPr>
        <p:spPr>
          <a:xfrm>
            <a:off x="0" y="9639285"/>
            <a:ext cx="18288000" cy="4467"/>
          </a:xfrm>
          <a:prstGeom prst="line">
            <a:avLst/>
          </a:prstGeom>
          <a:ln w="9525" cap="flat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19">
            <a:extLst>
              <a:ext uri="{FF2B5EF4-FFF2-40B4-BE49-F238E27FC236}">
                <a16:creationId xmlns:a16="http://schemas.microsoft.com/office/drawing/2014/main" id="{2C4AF36E-C615-4680-81E2-EB239D629056}"/>
              </a:ext>
            </a:extLst>
          </p:cNvPr>
          <p:cNvSpPr/>
          <p:nvPr userDrawn="1"/>
        </p:nvSpPr>
        <p:spPr>
          <a:xfrm flipV="1">
            <a:off x="0" y="1033757"/>
            <a:ext cx="18287999" cy="0"/>
          </a:xfrm>
          <a:prstGeom prst="line">
            <a:avLst/>
          </a:prstGeom>
          <a:ln w="9525" cap="flat">
            <a:solidFill>
              <a:srgbClr val="E9541D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6AC2B61-D500-40B0-8698-F8675C9D4B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1199" y="9691525"/>
            <a:ext cx="106160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BEAD4446-A8EC-4E2A-A263-A56393FE42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85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99671-6AEF-497C-ACFB-DF3735F02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EE609-1327-4742-AD37-6BAAEE33E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BDB122-46D9-47C0-8BCD-371957C44F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3C9BD1-F0F5-4BA4-A4F2-DE8C36EDB4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68AA92-AD3A-44EB-84CB-B2EAF0064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F0FA0D-4969-4F7F-A65A-EE7C55EC8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FCC9DDF-361A-415A-A6CC-086383C20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70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4481B-3CF3-4962-AE1A-C1EBD2721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82F6E3-94C8-4587-A444-38F95B6B96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790CF9-0DE7-4D6E-BF6A-F35EA599FB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ADD5F2-788F-4546-B08E-3D1FE3FB9E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944A6-1708-4184-B9F8-BD7EF0D5D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DF014-49A2-43BB-A7A9-5C944BDE2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FCC9DDF-361A-415A-A6CC-086383C20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755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9276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4.svg"/><Relationship Id="rId7" Type="http://schemas.openxmlformats.org/officeDocument/2006/relationships/image" Target="../media/image10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4.svg"/><Relationship Id="rId9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51.pn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49.png"/><Relationship Id="rId5" Type="http://schemas.openxmlformats.org/officeDocument/2006/relationships/image" Target="../media/image9.png"/><Relationship Id="rId15" Type="http://schemas.openxmlformats.org/officeDocument/2006/relationships/image" Target="../media/image53.png"/><Relationship Id="rId10" Type="http://schemas.openxmlformats.org/officeDocument/2006/relationships/image" Target="../media/image48.svg"/><Relationship Id="rId4" Type="http://schemas.openxmlformats.org/officeDocument/2006/relationships/image" Target="../media/image8.svg"/><Relationship Id="rId9" Type="http://schemas.openxmlformats.org/officeDocument/2006/relationships/image" Target="../media/image47.png"/><Relationship Id="rId14" Type="http://schemas.openxmlformats.org/officeDocument/2006/relationships/image" Target="../media/image5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59.sv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57.svg"/><Relationship Id="rId5" Type="http://schemas.openxmlformats.org/officeDocument/2006/relationships/image" Target="../media/image9.png"/><Relationship Id="rId15" Type="http://schemas.openxmlformats.org/officeDocument/2006/relationships/image" Target="../media/image54.svg"/><Relationship Id="rId10" Type="http://schemas.openxmlformats.org/officeDocument/2006/relationships/image" Target="../media/image56.png"/><Relationship Id="rId4" Type="http://schemas.openxmlformats.org/officeDocument/2006/relationships/image" Target="../media/image8.svg"/><Relationship Id="rId9" Type="http://schemas.openxmlformats.org/officeDocument/2006/relationships/image" Target="../media/image55.png"/><Relationship Id="rId1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61.svg"/><Relationship Id="rId4" Type="http://schemas.openxmlformats.org/officeDocument/2006/relationships/image" Target="../media/image8.svg"/><Relationship Id="rId9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image" Target="../media/image72.png"/><Relationship Id="rId18" Type="http://schemas.openxmlformats.org/officeDocument/2006/relationships/image" Target="../media/image77.svg"/><Relationship Id="rId26" Type="http://schemas.openxmlformats.org/officeDocument/2006/relationships/image" Target="../media/image85.svg"/><Relationship Id="rId3" Type="http://schemas.openxmlformats.org/officeDocument/2006/relationships/image" Target="../media/image62.png"/><Relationship Id="rId21" Type="http://schemas.openxmlformats.org/officeDocument/2006/relationships/image" Target="../media/image80.png"/><Relationship Id="rId7" Type="http://schemas.openxmlformats.org/officeDocument/2006/relationships/image" Target="../media/image66.png"/><Relationship Id="rId12" Type="http://schemas.openxmlformats.org/officeDocument/2006/relationships/image" Target="../media/image71.svg"/><Relationship Id="rId17" Type="http://schemas.openxmlformats.org/officeDocument/2006/relationships/image" Target="../media/image76.png"/><Relationship Id="rId25" Type="http://schemas.openxmlformats.org/officeDocument/2006/relationships/image" Target="../media/image84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75.svg"/><Relationship Id="rId20" Type="http://schemas.openxmlformats.org/officeDocument/2006/relationships/image" Target="../media/image79.svg"/><Relationship Id="rId29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svg"/><Relationship Id="rId11" Type="http://schemas.openxmlformats.org/officeDocument/2006/relationships/image" Target="../media/image70.png"/><Relationship Id="rId24" Type="http://schemas.openxmlformats.org/officeDocument/2006/relationships/image" Target="../media/image83.sv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23" Type="http://schemas.openxmlformats.org/officeDocument/2006/relationships/image" Target="../media/image82.png"/><Relationship Id="rId28" Type="http://schemas.openxmlformats.org/officeDocument/2006/relationships/image" Target="../media/image87.svg"/><Relationship Id="rId10" Type="http://schemas.openxmlformats.org/officeDocument/2006/relationships/image" Target="../media/image69.svg"/><Relationship Id="rId19" Type="http://schemas.openxmlformats.org/officeDocument/2006/relationships/image" Target="../media/image78.png"/><Relationship Id="rId4" Type="http://schemas.openxmlformats.org/officeDocument/2006/relationships/image" Target="../media/image63.svg"/><Relationship Id="rId9" Type="http://schemas.openxmlformats.org/officeDocument/2006/relationships/image" Target="../media/image68.png"/><Relationship Id="rId14" Type="http://schemas.openxmlformats.org/officeDocument/2006/relationships/image" Target="../media/image73.svg"/><Relationship Id="rId22" Type="http://schemas.openxmlformats.org/officeDocument/2006/relationships/image" Target="../media/image81.svg"/><Relationship Id="rId27" Type="http://schemas.openxmlformats.org/officeDocument/2006/relationships/image" Target="../media/image86.png"/><Relationship Id="rId30" Type="http://schemas.openxmlformats.org/officeDocument/2006/relationships/image" Target="../media/image8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3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9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18.jpeg"/><Relationship Id="rId5" Type="http://schemas.openxmlformats.org/officeDocument/2006/relationships/image" Target="../media/image16.png"/><Relationship Id="rId15" Type="http://schemas.openxmlformats.org/officeDocument/2006/relationships/image" Target="../media/image22.png"/><Relationship Id="rId10" Type="http://schemas.openxmlformats.org/officeDocument/2006/relationships/image" Target="../media/image10.svg"/><Relationship Id="rId4" Type="http://schemas.openxmlformats.org/officeDocument/2006/relationships/image" Target="../media/image6.svg"/><Relationship Id="rId9" Type="http://schemas.openxmlformats.org/officeDocument/2006/relationships/image" Target="../media/image9.png"/><Relationship Id="rId1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image" Target="../media/image24.svg"/><Relationship Id="rId7" Type="http://schemas.openxmlformats.org/officeDocument/2006/relationships/image" Target="../media/image10.svg"/><Relationship Id="rId12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8.svg"/><Relationship Id="rId5" Type="http://schemas.openxmlformats.org/officeDocument/2006/relationships/image" Target="../media/image8.svg"/><Relationship Id="rId10" Type="http://schemas.openxmlformats.org/officeDocument/2006/relationships/image" Target="../media/image27.png"/><Relationship Id="rId4" Type="http://schemas.openxmlformats.org/officeDocument/2006/relationships/image" Target="../media/image7.png"/><Relationship Id="rId9" Type="http://schemas.openxmlformats.org/officeDocument/2006/relationships/image" Target="../media/image26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8.svg"/><Relationship Id="rId7" Type="http://schemas.openxmlformats.org/officeDocument/2006/relationships/image" Target="../media/image24.svg"/><Relationship Id="rId12" Type="http://schemas.openxmlformats.org/officeDocument/2006/relationships/image" Target="../media/image35.svg"/><Relationship Id="rId17" Type="http://schemas.openxmlformats.org/officeDocument/2006/relationships/image" Target="../media/image40.png"/><Relationship Id="rId2" Type="http://schemas.openxmlformats.org/officeDocument/2006/relationships/image" Target="../media/image7.png"/><Relationship Id="rId16" Type="http://schemas.openxmlformats.org/officeDocument/2006/relationships/image" Target="../media/image3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34.png"/><Relationship Id="rId5" Type="http://schemas.openxmlformats.org/officeDocument/2006/relationships/image" Target="../media/image10.svg"/><Relationship Id="rId15" Type="http://schemas.openxmlformats.org/officeDocument/2006/relationships/image" Target="../media/image38.png"/><Relationship Id="rId10" Type="http://schemas.openxmlformats.org/officeDocument/2006/relationships/image" Target="../media/image33.svg"/><Relationship Id="rId4" Type="http://schemas.openxmlformats.org/officeDocument/2006/relationships/image" Target="../media/image9.pn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8.svg"/><Relationship Id="rId7" Type="http://schemas.openxmlformats.org/officeDocument/2006/relationships/image" Target="../media/image2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011" y="7197516"/>
            <a:ext cx="18288000" cy="3089484"/>
          </a:xfrm>
          <a:prstGeom prst="rect">
            <a:avLst/>
          </a:prstGeom>
          <a:solidFill>
            <a:srgbClr val="0B4F8F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33722" y="4315356"/>
            <a:ext cx="17020555" cy="1775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XÂY DỰNG WEBSITE BÁN LAPTOP</a:t>
            </a:r>
          </a:p>
          <a:p>
            <a:pPr algn="ctr"/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VÀ LINH KIỆN MÁY TÍNH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300308" y="2790760"/>
            <a:ext cx="596789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A8CFF"/>
                </a:solidFill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LUẬN VĂN TỐT NGHIỆP</a:t>
            </a:r>
            <a:endParaRPr kumimoji="0" lang="vi-VN" sz="3600" b="1" i="0" u="none" strike="noStrike" kern="0" cap="none" spc="0" normalizeH="0" baseline="0" noProof="0" dirty="0">
              <a:ln>
                <a:noFill/>
              </a:ln>
              <a:solidFill>
                <a:srgbClr val="4A8CFF"/>
              </a:solidFill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162978" y="8004370"/>
            <a:ext cx="8144562" cy="801853"/>
            <a:chOff x="201487" y="263077"/>
            <a:chExt cx="10859415" cy="1069136"/>
          </a:xfrm>
        </p:grpSpPr>
        <p:sp>
          <p:nvSpPr>
            <p:cNvPr id="10" name="Freeform 10"/>
            <p:cNvSpPr/>
            <p:nvPr/>
          </p:nvSpPr>
          <p:spPr>
            <a:xfrm rot="2358333">
              <a:off x="201487" y="263077"/>
              <a:ext cx="1212422" cy="1069136"/>
            </a:xfrm>
            <a:custGeom>
              <a:avLst/>
              <a:gdLst/>
              <a:ahLst/>
              <a:cxnLst/>
              <a:rect l="l" t="t" r="r" b="b"/>
              <a:pathLst>
                <a:path w="1212422" h="1069136">
                  <a:moveTo>
                    <a:pt x="0" y="0"/>
                  </a:moveTo>
                  <a:lnTo>
                    <a:pt x="1212422" y="0"/>
                  </a:lnTo>
                  <a:lnTo>
                    <a:pt x="1212422" y="1069136"/>
                  </a:lnTo>
                  <a:lnTo>
                    <a:pt x="0" y="10691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615396" y="455473"/>
              <a:ext cx="9445506" cy="7213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600" b="1" dirty="0">
                  <a:solidFill>
                    <a:srgbClr val="FFFFFF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GVHD: ThS. TRỊNH THANH DUY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29240" y="0"/>
            <a:ext cx="12807658" cy="2476501"/>
            <a:chOff x="-3150012" y="-1"/>
            <a:chExt cx="12192774" cy="1996751"/>
          </a:xfrm>
        </p:grpSpPr>
        <p:sp>
          <p:nvSpPr>
            <p:cNvPr id="13" name="TextBox 13"/>
            <p:cNvSpPr txBox="1"/>
            <p:nvPr/>
          </p:nvSpPr>
          <p:spPr>
            <a:xfrm>
              <a:off x="1040048" y="377325"/>
              <a:ext cx="8002714" cy="9808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rgbClr val="00000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TRƯỜNG ĐẠI HỌC CÔNG NGHỆ SÀI GÒN</a:t>
              </a:r>
            </a:p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rgbClr val="00000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KHOA CÔNG NGHỆ THÔNG TIN</a:t>
              </a:r>
            </a:p>
          </p:txBody>
        </p:sp>
        <p:sp>
          <p:nvSpPr>
            <p:cNvPr id="14" name="Freeform 14"/>
            <p:cNvSpPr/>
            <p:nvPr/>
          </p:nvSpPr>
          <p:spPr>
            <a:xfrm>
              <a:off x="-3150012" y="-1"/>
              <a:ext cx="3390763" cy="1996751"/>
            </a:xfrm>
            <a:custGeom>
              <a:avLst/>
              <a:gdLst/>
              <a:ahLst/>
              <a:cxnLst/>
              <a:rect l="l" t="t" r="r" b="b"/>
              <a:pathLst>
                <a:path w="2121372" h="1603557">
                  <a:moveTo>
                    <a:pt x="0" y="0"/>
                  </a:moveTo>
                  <a:lnTo>
                    <a:pt x="2121372" y="0"/>
                  </a:lnTo>
                  <a:lnTo>
                    <a:pt x="2121372" y="1603557"/>
                  </a:lnTo>
                  <a:lnTo>
                    <a:pt x="0" y="1603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756359" y="8011089"/>
            <a:ext cx="7441981" cy="801852"/>
            <a:chOff x="201487" y="263077"/>
            <a:chExt cx="9922641" cy="1069136"/>
          </a:xfrm>
        </p:grpSpPr>
        <p:sp>
          <p:nvSpPr>
            <p:cNvPr id="16" name="Freeform 16"/>
            <p:cNvSpPr/>
            <p:nvPr/>
          </p:nvSpPr>
          <p:spPr>
            <a:xfrm rot="2358333">
              <a:off x="201487" y="263077"/>
              <a:ext cx="1212422" cy="1069136"/>
            </a:xfrm>
            <a:custGeom>
              <a:avLst/>
              <a:gdLst/>
              <a:ahLst/>
              <a:cxnLst/>
              <a:rect l="l" t="t" r="r" b="b"/>
              <a:pathLst>
                <a:path w="1212422" h="1069136">
                  <a:moveTo>
                    <a:pt x="0" y="0"/>
                  </a:moveTo>
                  <a:lnTo>
                    <a:pt x="1212422" y="0"/>
                  </a:lnTo>
                  <a:lnTo>
                    <a:pt x="1212422" y="1069136"/>
                  </a:lnTo>
                  <a:lnTo>
                    <a:pt x="0" y="10691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012335" y="446514"/>
              <a:ext cx="8111793" cy="7213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600" b="1" dirty="0">
                  <a:solidFill>
                    <a:srgbClr val="FFFFFF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SVTH: QUÁCH TUẤN HÀO</a:t>
              </a:r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108680" y="0"/>
            <a:ext cx="2179320" cy="24765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773FE92-9908-48E5-89F4-87E4F15C5A72}"/>
              </a:ext>
            </a:extLst>
          </p:cNvPr>
          <p:cNvSpPr txBox="1"/>
          <p:nvPr/>
        </p:nvSpPr>
        <p:spPr>
          <a:xfrm>
            <a:off x="6432359" y="9434055"/>
            <a:ext cx="5169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TP HỒ CHÍ MINH – NĂM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>
            <a:extLst>
              <a:ext uri="{FF2B5EF4-FFF2-40B4-BE49-F238E27FC236}">
                <a16:creationId xmlns:a16="http://schemas.microsoft.com/office/drawing/2014/main" id="{55EA996B-2E6E-424A-AFA7-7E0DC28699A4}"/>
              </a:ext>
            </a:extLst>
          </p:cNvPr>
          <p:cNvSpPr/>
          <p:nvPr/>
        </p:nvSpPr>
        <p:spPr>
          <a:xfrm rot="2824170">
            <a:off x="1616190" y="1196895"/>
            <a:ext cx="1397660" cy="1613863"/>
          </a:xfrm>
          <a:custGeom>
            <a:avLst/>
            <a:gdLst/>
            <a:ahLst/>
            <a:cxnLst/>
            <a:rect l="l" t="t" r="r" b="b"/>
            <a:pathLst>
              <a:path w="2838747" h="2957029">
                <a:moveTo>
                  <a:pt x="0" y="0"/>
                </a:moveTo>
                <a:lnTo>
                  <a:pt x="2838748" y="0"/>
                </a:lnTo>
                <a:lnTo>
                  <a:pt x="2838748" y="2957029"/>
                </a:lnTo>
                <a:lnTo>
                  <a:pt x="0" y="2957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F5D0BD-58E8-4FD2-B719-D18A5DF6646B}"/>
              </a:ext>
            </a:extLst>
          </p:cNvPr>
          <p:cNvSpPr txBox="1"/>
          <p:nvPr/>
        </p:nvSpPr>
        <p:spPr>
          <a:xfrm>
            <a:off x="1302914" y="1388274"/>
            <a:ext cx="494548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en-US" sz="4000" spc="-92" dirty="0">
                <a:latin typeface="Tahoma Bold"/>
              </a:rPr>
              <a:t>Use case tổng quát</a:t>
            </a:r>
            <a:endParaRPr lang="vi-VN" sz="4000" spc="-92" dirty="0">
              <a:latin typeface="Tahoma Bold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AF89EDF-100B-444A-9787-9748174D7434}"/>
              </a:ext>
            </a:extLst>
          </p:cNvPr>
          <p:cNvGrpSpPr/>
          <p:nvPr/>
        </p:nvGrpSpPr>
        <p:grpSpPr>
          <a:xfrm>
            <a:off x="-7069" y="-11709"/>
            <a:ext cx="4945486" cy="1021834"/>
            <a:chOff x="-7070" y="-11709"/>
            <a:chExt cx="8544773" cy="1021834"/>
          </a:xfrm>
        </p:grpSpPr>
        <p:grpSp>
          <p:nvGrpSpPr>
            <p:cNvPr id="12" name="Group 3">
              <a:extLst>
                <a:ext uri="{FF2B5EF4-FFF2-40B4-BE49-F238E27FC236}">
                  <a16:creationId xmlns:a16="http://schemas.microsoft.com/office/drawing/2014/main" id="{A80A22C5-F2AD-4205-9D4D-B7FD48BAED58}"/>
                </a:ext>
              </a:extLst>
            </p:cNvPr>
            <p:cNvGrpSpPr/>
            <p:nvPr/>
          </p:nvGrpSpPr>
          <p:grpSpPr>
            <a:xfrm>
              <a:off x="-7070" y="24414"/>
              <a:ext cx="7550870" cy="985711"/>
              <a:chOff x="0" y="0"/>
              <a:chExt cx="12773783" cy="1314281"/>
            </a:xfrm>
          </p:grpSpPr>
          <p:sp>
            <p:nvSpPr>
              <p:cNvPr id="15" name="Freeform 4">
                <a:extLst>
                  <a:ext uri="{FF2B5EF4-FFF2-40B4-BE49-F238E27FC236}">
                    <a16:creationId xmlns:a16="http://schemas.microsoft.com/office/drawing/2014/main" id="{8BB28EFF-F02A-48D3-8511-1258BBEB50D4}"/>
                  </a:ext>
                </a:extLst>
              </p:cNvPr>
              <p:cNvSpPr/>
              <p:nvPr/>
            </p:nvSpPr>
            <p:spPr>
              <a:xfrm>
                <a:off x="6144637" y="0"/>
                <a:ext cx="6629146" cy="1314281"/>
              </a:xfrm>
              <a:custGeom>
                <a:avLst/>
                <a:gdLst/>
                <a:ahLst/>
                <a:cxnLst/>
                <a:rect l="l" t="t" r="r" b="b"/>
                <a:pathLst>
                  <a:path w="7009498" h="1314281">
                    <a:moveTo>
                      <a:pt x="0" y="0"/>
                    </a:moveTo>
                    <a:lnTo>
                      <a:pt x="7009498" y="0"/>
                    </a:lnTo>
                    <a:lnTo>
                      <a:pt x="7009498" y="1314281"/>
                    </a:lnTo>
                    <a:lnTo>
                      <a:pt x="0" y="131428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5">
                <a:extLst>
                  <a:ext uri="{FF2B5EF4-FFF2-40B4-BE49-F238E27FC236}">
                    <a16:creationId xmlns:a16="http://schemas.microsoft.com/office/drawing/2014/main" id="{C3DA342A-3579-448E-9969-E90A1F2057FB}"/>
                  </a:ext>
                </a:extLst>
              </p:cNvPr>
              <p:cNvSpPr/>
              <p:nvPr/>
            </p:nvSpPr>
            <p:spPr>
              <a:xfrm>
                <a:off x="0" y="0"/>
                <a:ext cx="7009498" cy="1314281"/>
              </a:xfrm>
              <a:custGeom>
                <a:avLst/>
                <a:gdLst/>
                <a:ahLst/>
                <a:cxnLst/>
                <a:rect l="l" t="t" r="r" b="b"/>
                <a:pathLst>
                  <a:path w="7009498" h="1314281">
                    <a:moveTo>
                      <a:pt x="0" y="0"/>
                    </a:moveTo>
                    <a:lnTo>
                      <a:pt x="7009498" y="0"/>
                    </a:lnTo>
                    <a:lnTo>
                      <a:pt x="7009498" y="1314281"/>
                    </a:lnTo>
                    <a:lnTo>
                      <a:pt x="0" y="131428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TextBox 10">
              <a:extLst>
                <a:ext uri="{FF2B5EF4-FFF2-40B4-BE49-F238E27FC236}">
                  <a16:creationId xmlns:a16="http://schemas.microsoft.com/office/drawing/2014/main" id="{8B25539B-2D94-4B90-A462-088BC55F08F2}"/>
                </a:ext>
              </a:extLst>
            </p:cNvPr>
            <p:cNvSpPr txBox="1"/>
            <p:nvPr/>
          </p:nvSpPr>
          <p:spPr>
            <a:xfrm>
              <a:off x="762000" y="114300"/>
              <a:ext cx="7775703" cy="7659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99227" lvl="1">
                <a:lnSpc>
                  <a:spcPts val="6474"/>
                </a:lnSpc>
              </a:pPr>
              <a:r>
                <a:rPr lang="en-US" sz="48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ahoma"/>
                </a:rPr>
                <a:t>Hệ thống</a:t>
              </a:r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0BE1E656-12FE-4C0A-8EDC-CC2B48C3D863}"/>
                </a:ext>
              </a:extLst>
            </p:cNvPr>
            <p:cNvSpPr/>
            <p:nvPr/>
          </p:nvSpPr>
          <p:spPr>
            <a:xfrm>
              <a:off x="510277" y="-11709"/>
              <a:ext cx="503445" cy="1017996"/>
            </a:xfrm>
            <a:custGeom>
              <a:avLst/>
              <a:gdLst/>
              <a:ahLst/>
              <a:cxnLst/>
              <a:rect l="l" t="t" r="r" b="b"/>
              <a:pathLst>
                <a:path w="503445" h="1017996">
                  <a:moveTo>
                    <a:pt x="0" y="0"/>
                  </a:moveTo>
                  <a:lnTo>
                    <a:pt x="503446" y="0"/>
                  </a:lnTo>
                  <a:lnTo>
                    <a:pt x="503446" y="1017996"/>
                  </a:lnTo>
                  <a:lnTo>
                    <a:pt x="0" y="1017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2FA880-BF6C-4617-8AA5-5ED8E0FEBC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BA7CE1DB-EF1D-B601-B968-EEE3FBE8BF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242" y="2094291"/>
            <a:ext cx="12367516" cy="733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287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8">
            <a:extLst>
              <a:ext uri="{FF2B5EF4-FFF2-40B4-BE49-F238E27FC236}">
                <a16:creationId xmlns:a16="http://schemas.microsoft.com/office/drawing/2014/main" id="{E23F8E63-7785-48A5-8676-BA5E0F85FBAA}"/>
              </a:ext>
            </a:extLst>
          </p:cNvPr>
          <p:cNvSpPr/>
          <p:nvPr/>
        </p:nvSpPr>
        <p:spPr>
          <a:xfrm rot="2824170">
            <a:off x="3039364" y="1350173"/>
            <a:ext cx="1171597" cy="1303796"/>
          </a:xfrm>
          <a:custGeom>
            <a:avLst/>
            <a:gdLst/>
            <a:ahLst/>
            <a:cxnLst/>
            <a:rect l="l" t="t" r="r" b="b"/>
            <a:pathLst>
              <a:path w="2838747" h="2957029">
                <a:moveTo>
                  <a:pt x="0" y="0"/>
                </a:moveTo>
                <a:lnTo>
                  <a:pt x="2838748" y="0"/>
                </a:lnTo>
                <a:lnTo>
                  <a:pt x="2838748" y="2957029"/>
                </a:lnTo>
                <a:lnTo>
                  <a:pt x="0" y="29570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305D9C-A835-4749-A8AE-FA1792277919}"/>
              </a:ext>
            </a:extLst>
          </p:cNvPr>
          <p:cNvSpPr txBox="1"/>
          <p:nvPr/>
        </p:nvSpPr>
        <p:spPr>
          <a:xfrm>
            <a:off x="1302915" y="1388274"/>
            <a:ext cx="3287052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en-US" sz="4000" spc="-92" dirty="0">
                <a:latin typeface="Tahoma Bold"/>
              </a:rPr>
              <a:t>Sơ đồ dữ liệu</a:t>
            </a:r>
            <a:endParaRPr lang="vi-VN" sz="4000" spc="-92" dirty="0">
              <a:latin typeface="Tahoma Bold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86D1AE9-72B7-4DAA-8856-18560F6B4B05}"/>
              </a:ext>
            </a:extLst>
          </p:cNvPr>
          <p:cNvGrpSpPr/>
          <p:nvPr/>
        </p:nvGrpSpPr>
        <p:grpSpPr>
          <a:xfrm>
            <a:off x="-7070" y="-11709"/>
            <a:ext cx="4960070" cy="1021834"/>
            <a:chOff x="-7070" y="-11709"/>
            <a:chExt cx="8544773" cy="1021834"/>
          </a:xfrm>
        </p:grpSpPr>
        <p:grpSp>
          <p:nvGrpSpPr>
            <p:cNvPr id="13" name="Group 3">
              <a:extLst>
                <a:ext uri="{FF2B5EF4-FFF2-40B4-BE49-F238E27FC236}">
                  <a16:creationId xmlns:a16="http://schemas.microsoft.com/office/drawing/2014/main" id="{753EBE1E-D0DA-4252-B2D5-F3AD8ECEB0DF}"/>
                </a:ext>
              </a:extLst>
            </p:cNvPr>
            <p:cNvGrpSpPr/>
            <p:nvPr/>
          </p:nvGrpSpPr>
          <p:grpSpPr>
            <a:xfrm>
              <a:off x="-7070" y="24414"/>
              <a:ext cx="7550870" cy="985711"/>
              <a:chOff x="0" y="0"/>
              <a:chExt cx="12773783" cy="1314281"/>
            </a:xfrm>
          </p:grpSpPr>
          <p:sp>
            <p:nvSpPr>
              <p:cNvPr id="16" name="Freeform 4">
                <a:extLst>
                  <a:ext uri="{FF2B5EF4-FFF2-40B4-BE49-F238E27FC236}">
                    <a16:creationId xmlns:a16="http://schemas.microsoft.com/office/drawing/2014/main" id="{66CF3AD4-9685-465B-94A6-81980B8644D3}"/>
                  </a:ext>
                </a:extLst>
              </p:cNvPr>
              <p:cNvSpPr/>
              <p:nvPr/>
            </p:nvSpPr>
            <p:spPr>
              <a:xfrm>
                <a:off x="6144637" y="0"/>
                <a:ext cx="6629146" cy="1314281"/>
              </a:xfrm>
              <a:custGeom>
                <a:avLst/>
                <a:gdLst/>
                <a:ahLst/>
                <a:cxnLst/>
                <a:rect l="l" t="t" r="r" b="b"/>
                <a:pathLst>
                  <a:path w="7009498" h="1314281">
                    <a:moveTo>
                      <a:pt x="0" y="0"/>
                    </a:moveTo>
                    <a:lnTo>
                      <a:pt x="7009498" y="0"/>
                    </a:lnTo>
                    <a:lnTo>
                      <a:pt x="7009498" y="1314281"/>
                    </a:lnTo>
                    <a:lnTo>
                      <a:pt x="0" y="131428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5">
                <a:extLst>
                  <a:ext uri="{FF2B5EF4-FFF2-40B4-BE49-F238E27FC236}">
                    <a16:creationId xmlns:a16="http://schemas.microsoft.com/office/drawing/2014/main" id="{BD26DC65-A1B3-45D3-9A7E-7F9D499CAAAA}"/>
                  </a:ext>
                </a:extLst>
              </p:cNvPr>
              <p:cNvSpPr/>
              <p:nvPr/>
            </p:nvSpPr>
            <p:spPr>
              <a:xfrm>
                <a:off x="0" y="0"/>
                <a:ext cx="7009498" cy="1314281"/>
              </a:xfrm>
              <a:custGeom>
                <a:avLst/>
                <a:gdLst/>
                <a:ahLst/>
                <a:cxnLst/>
                <a:rect l="l" t="t" r="r" b="b"/>
                <a:pathLst>
                  <a:path w="7009498" h="1314281">
                    <a:moveTo>
                      <a:pt x="0" y="0"/>
                    </a:moveTo>
                    <a:lnTo>
                      <a:pt x="7009498" y="0"/>
                    </a:lnTo>
                    <a:lnTo>
                      <a:pt x="7009498" y="1314281"/>
                    </a:lnTo>
                    <a:lnTo>
                      <a:pt x="0" y="131428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" name="TextBox 10">
              <a:extLst>
                <a:ext uri="{FF2B5EF4-FFF2-40B4-BE49-F238E27FC236}">
                  <a16:creationId xmlns:a16="http://schemas.microsoft.com/office/drawing/2014/main" id="{EB9BC422-3A30-49F7-9252-59674AD89633}"/>
                </a:ext>
              </a:extLst>
            </p:cNvPr>
            <p:cNvSpPr txBox="1"/>
            <p:nvPr/>
          </p:nvSpPr>
          <p:spPr>
            <a:xfrm>
              <a:off x="762000" y="114300"/>
              <a:ext cx="7775703" cy="7659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99227" lvl="1">
                <a:lnSpc>
                  <a:spcPts val="6474"/>
                </a:lnSpc>
              </a:pPr>
              <a:r>
                <a:rPr lang="en-US" sz="48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ahoma"/>
                </a:rPr>
                <a:t>Hệ thống</a:t>
              </a: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9A067F57-CE1D-4836-BB5A-6C4A4616D943}"/>
                </a:ext>
              </a:extLst>
            </p:cNvPr>
            <p:cNvSpPr/>
            <p:nvPr/>
          </p:nvSpPr>
          <p:spPr>
            <a:xfrm>
              <a:off x="510277" y="-11709"/>
              <a:ext cx="503445" cy="1017996"/>
            </a:xfrm>
            <a:custGeom>
              <a:avLst/>
              <a:gdLst/>
              <a:ahLst/>
              <a:cxnLst/>
              <a:rect l="l" t="t" r="r" b="b"/>
              <a:pathLst>
                <a:path w="503445" h="1017996">
                  <a:moveTo>
                    <a:pt x="0" y="0"/>
                  </a:moveTo>
                  <a:lnTo>
                    <a:pt x="503446" y="0"/>
                  </a:lnTo>
                  <a:lnTo>
                    <a:pt x="503446" y="1017996"/>
                  </a:lnTo>
                  <a:lnTo>
                    <a:pt x="0" y="1017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C71F5D-4EC9-4B30-AA99-A1F27782D8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FDA71CC4-17A5-E77B-D606-527604EA77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797" y="2262955"/>
            <a:ext cx="11192406" cy="722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96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4D75F3C-C46F-4C4C-B54A-2449633745B3}"/>
              </a:ext>
            </a:extLst>
          </p:cNvPr>
          <p:cNvGrpSpPr/>
          <p:nvPr/>
        </p:nvGrpSpPr>
        <p:grpSpPr>
          <a:xfrm>
            <a:off x="-7069" y="-11709"/>
            <a:ext cx="4731470" cy="1021834"/>
            <a:chOff x="-7070" y="-11709"/>
            <a:chExt cx="8544773" cy="1021834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A0B8F880-467D-4B2E-86F6-FBE5FE4B9A08}"/>
                </a:ext>
              </a:extLst>
            </p:cNvPr>
            <p:cNvGrpSpPr/>
            <p:nvPr/>
          </p:nvGrpSpPr>
          <p:grpSpPr>
            <a:xfrm>
              <a:off x="-7070" y="24414"/>
              <a:ext cx="7550870" cy="985711"/>
              <a:chOff x="0" y="0"/>
              <a:chExt cx="12773783" cy="1314281"/>
            </a:xfrm>
          </p:grpSpPr>
          <p:sp>
            <p:nvSpPr>
              <p:cNvPr id="6" name="Freeform 4">
                <a:extLst>
                  <a:ext uri="{FF2B5EF4-FFF2-40B4-BE49-F238E27FC236}">
                    <a16:creationId xmlns:a16="http://schemas.microsoft.com/office/drawing/2014/main" id="{5B1DB148-5772-4D21-B661-F0B85F1571D5}"/>
                  </a:ext>
                </a:extLst>
              </p:cNvPr>
              <p:cNvSpPr/>
              <p:nvPr/>
            </p:nvSpPr>
            <p:spPr>
              <a:xfrm>
                <a:off x="6144637" y="0"/>
                <a:ext cx="6629146" cy="1314281"/>
              </a:xfrm>
              <a:custGeom>
                <a:avLst/>
                <a:gdLst/>
                <a:ahLst/>
                <a:cxnLst/>
                <a:rect l="l" t="t" r="r" b="b"/>
                <a:pathLst>
                  <a:path w="7009498" h="1314281">
                    <a:moveTo>
                      <a:pt x="0" y="0"/>
                    </a:moveTo>
                    <a:lnTo>
                      <a:pt x="7009498" y="0"/>
                    </a:lnTo>
                    <a:lnTo>
                      <a:pt x="7009498" y="1314281"/>
                    </a:lnTo>
                    <a:lnTo>
                      <a:pt x="0" y="131428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Freeform 5">
                <a:extLst>
                  <a:ext uri="{FF2B5EF4-FFF2-40B4-BE49-F238E27FC236}">
                    <a16:creationId xmlns:a16="http://schemas.microsoft.com/office/drawing/2014/main" id="{508857A7-B6DC-4EE0-B52F-4B3C3A98523E}"/>
                  </a:ext>
                </a:extLst>
              </p:cNvPr>
              <p:cNvSpPr/>
              <p:nvPr/>
            </p:nvSpPr>
            <p:spPr>
              <a:xfrm>
                <a:off x="0" y="0"/>
                <a:ext cx="7009498" cy="1314281"/>
              </a:xfrm>
              <a:custGeom>
                <a:avLst/>
                <a:gdLst/>
                <a:ahLst/>
                <a:cxnLst/>
                <a:rect l="l" t="t" r="r" b="b"/>
                <a:pathLst>
                  <a:path w="7009498" h="1314281">
                    <a:moveTo>
                      <a:pt x="0" y="0"/>
                    </a:moveTo>
                    <a:lnTo>
                      <a:pt x="7009498" y="0"/>
                    </a:lnTo>
                    <a:lnTo>
                      <a:pt x="7009498" y="1314281"/>
                    </a:lnTo>
                    <a:lnTo>
                      <a:pt x="0" y="131428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" name="TextBox 10">
              <a:extLst>
                <a:ext uri="{FF2B5EF4-FFF2-40B4-BE49-F238E27FC236}">
                  <a16:creationId xmlns:a16="http://schemas.microsoft.com/office/drawing/2014/main" id="{D85629D9-74D3-41FB-A6FF-CCB394F6E1CB}"/>
                </a:ext>
              </a:extLst>
            </p:cNvPr>
            <p:cNvSpPr txBox="1"/>
            <p:nvPr/>
          </p:nvSpPr>
          <p:spPr>
            <a:xfrm>
              <a:off x="762000" y="114300"/>
              <a:ext cx="7775703" cy="7659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99227" lvl="1">
                <a:lnSpc>
                  <a:spcPts val="6474"/>
                </a:lnSpc>
              </a:pPr>
              <a:r>
                <a:rPr lang="en-US" sz="48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ahoma"/>
                </a:rPr>
                <a:t>Hệ thống</a:t>
              </a:r>
            </a:p>
          </p:txBody>
        </p:sp>
        <p:sp>
          <p:nvSpPr>
            <p:cNvPr id="5" name="Freeform 11">
              <a:extLst>
                <a:ext uri="{FF2B5EF4-FFF2-40B4-BE49-F238E27FC236}">
                  <a16:creationId xmlns:a16="http://schemas.microsoft.com/office/drawing/2014/main" id="{2382DF3E-EA7C-4E86-ADD8-87ABEE4553E1}"/>
                </a:ext>
              </a:extLst>
            </p:cNvPr>
            <p:cNvSpPr/>
            <p:nvPr/>
          </p:nvSpPr>
          <p:spPr>
            <a:xfrm>
              <a:off x="510277" y="-11709"/>
              <a:ext cx="503445" cy="1017996"/>
            </a:xfrm>
            <a:custGeom>
              <a:avLst/>
              <a:gdLst/>
              <a:ahLst/>
              <a:cxnLst/>
              <a:rect l="l" t="t" r="r" b="b"/>
              <a:pathLst>
                <a:path w="503445" h="1017996">
                  <a:moveTo>
                    <a:pt x="0" y="0"/>
                  </a:moveTo>
                  <a:lnTo>
                    <a:pt x="503446" y="0"/>
                  </a:lnTo>
                  <a:lnTo>
                    <a:pt x="503446" y="1017996"/>
                  </a:lnTo>
                  <a:lnTo>
                    <a:pt x="0" y="1017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13">
            <a:extLst>
              <a:ext uri="{FF2B5EF4-FFF2-40B4-BE49-F238E27FC236}">
                <a16:creationId xmlns:a16="http://schemas.microsoft.com/office/drawing/2014/main" id="{A0EB5C2C-4B64-4014-8AF8-6441EC46BDF8}"/>
              </a:ext>
            </a:extLst>
          </p:cNvPr>
          <p:cNvSpPr txBox="1"/>
          <p:nvPr/>
        </p:nvSpPr>
        <p:spPr>
          <a:xfrm>
            <a:off x="5911150" y="1281634"/>
            <a:ext cx="7053086" cy="4007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800" spc="-30" dirty="0">
                <a:solidFill>
                  <a:srgbClr val="000000"/>
                </a:solidFill>
                <a:latin typeface="Tahoma"/>
              </a:rPr>
              <a:t>Giao diện trang chủ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8085525-E23E-4FE5-A653-90E87D0161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25FD21B-2324-2879-5E9F-B7793F65FA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6066" y="1931034"/>
            <a:ext cx="15283253" cy="722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27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>
            <a:extLst>
              <a:ext uri="{FF2B5EF4-FFF2-40B4-BE49-F238E27FC236}">
                <a16:creationId xmlns:a16="http://schemas.microsoft.com/office/drawing/2014/main" id="{AB64B6DC-7833-44C6-B1D4-FDCFDC30F44B}"/>
              </a:ext>
            </a:extLst>
          </p:cNvPr>
          <p:cNvSpPr txBox="1"/>
          <p:nvPr/>
        </p:nvSpPr>
        <p:spPr>
          <a:xfrm>
            <a:off x="4591050" y="3666999"/>
            <a:ext cx="91059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en-US" sz="8000" b="1" spc="-30" dirty="0">
                <a:solidFill>
                  <a:srgbClr val="000000"/>
                </a:solidFill>
                <a:latin typeface="Tahoma"/>
              </a:rPr>
              <a:t>Hiện thực - Demo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1B8562B-9398-4B1E-8210-652DB7CB4B69}"/>
              </a:ext>
            </a:extLst>
          </p:cNvPr>
          <p:cNvGrpSpPr/>
          <p:nvPr/>
        </p:nvGrpSpPr>
        <p:grpSpPr>
          <a:xfrm>
            <a:off x="-7070" y="-11709"/>
            <a:ext cx="6788870" cy="1021834"/>
            <a:chOff x="-7070" y="-11709"/>
            <a:chExt cx="13061029" cy="1021834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10D8469-35BA-4DB4-AA33-185A399A8C1C}"/>
                </a:ext>
              </a:extLst>
            </p:cNvPr>
            <p:cNvSpPr/>
            <p:nvPr/>
          </p:nvSpPr>
          <p:spPr>
            <a:xfrm>
              <a:off x="-7070" y="24414"/>
              <a:ext cx="13061029" cy="985711"/>
            </a:xfrm>
            <a:custGeom>
              <a:avLst/>
              <a:gdLst/>
              <a:ahLst/>
              <a:cxnLst/>
              <a:rect l="l" t="t" r="r" b="b"/>
              <a:pathLst>
                <a:path w="7009498" h="1314281">
                  <a:moveTo>
                    <a:pt x="0" y="0"/>
                  </a:moveTo>
                  <a:lnTo>
                    <a:pt x="7009498" y="0"/>
                  </a:lnTo>
                  <a:lnTo>
                    <a:pt x="7009498" y="1314281"/>
                  </a:lnTo>
                  <a:lnTo>
                    <a:pt x="0" y="1314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10">
              <a:extLst>
                <a:ext uri="{FF2B5EF4-FFF2-40B4-BE49-F238E27FC236}">
                  <a16:creationId xmlns:a16="http://schemas.microsoft.com/office/drawing/2014/main" id="{B90D1703-667B-4ED3-8CD5-811E24A86AF1}"/>
                </a:ext>
              </a:extLst>
            </p:cNvPr>
            <p:cNvSpPr txBox="1"/>
            <p:nvPr/>
          </p:nvSpPr>
          <p:spPr>
            <a:xfrm>
              <a:off x="762001" y="114300"/>
              <a:ext cx="11705557" cy="7515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99227" lvl="1">
                <a:lnSpc>
                  <a:spcPts val="6474"/>
                </a:lnSpc>
              </a:pPr>
              <a:r>
                <a:rPr lang="en-US" sz="48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ahoma"/>
                </a:rPr>
                <a:t>Hiện thực - Demo</a:t>
              </a:r>
            </a:p>
          </p:txBody>
        </p:sp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E41CD9A1-8B94-482E-BC90-075917F0A58B}"/>
                </a:ext>
              </a:extLst>
            </p:cNvPr>
            <p:cNvSpPr/>
            <p:nvPr/>
          </p:nvSpPr>
          <p:spPr>
            <a:xfrm>
              <a:off x="510277" y="-11709"/>
              <a:ext cx="503445" cy="1017996"/>
            </a:xfrm>
            <a:custGeom>
              <a:avLst/>
              <a:gdLst/>
              <a:ahLst/>
              <a:cxnLst/>
              <a:rect l="l" t="t" r="r" b="b"/>
              <a:pathLst>
                <a:path w="503445" h="1017996">
                  <a:moveTo>
                    <a:pt x="0" y="0"/>
                  </a:moveTo>
                  <a:lnTo>
                    <a:pt x="503446" y="0"/>
                  </a:lnTo>
                  <a:lnTo>
                    <a:pt x="503446" y="1017996"/>
                  </a:lnTo>
                  <a:lnTo>
                    <a:pt x="0" y="1017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739E1E-B120-456C-BE90-5DFAEE5A7E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619647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D43D77-2AD9-4570-A78B-B150FE92C7B7}"/>
              </a:ext>
            </a:extLst>
          </p:cNvPr>
          <p:cNvGrpSpPr/>
          <p:nvPr/>
        </p:nvGrpSpPr>
        <p:grpSpPr>
          <a:xfrm>
            <a:off x="-7070" y="-11709"/>
            <a:ext cx="8544773" cy="1021834"/>
            <a:chOff x="-7070" y="-11709"/>
            <a:chExt cx="8544773" cy="1021834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EB2D5605-39D0-418F-9E20-C42B4476FA82}"/>
                </a:ext>
              </a:extLst>
            </p:cNvPr>
            <p:cNvSpPr/>
            <p:nvPr/>
          </p:nvSpPr>
          <p:spPr>
            <a:xfrm>
              <a:off x="-7070" y="24414"/>
              <a:ext cx="4143472" cy="985711"/>
            </a:xfrm>
            <a:custGeom>
              <a:avLst/>
              <a:gdLst/>
              <a:ahLst/>
              <a:cxnLst/>
              <a:rect l="l" t="t" r="r" b="b"/>
              <a:pathLst>
                <a:path w="7009498" h="1314281">
                  <a:moveTo>
                    <a:pt x="0" y="0"/>
                  </a:moveTo>
                  <a:lnTo>
                    <a:pt x="7009498" y="0"/>
                  </a:lnTo>
                  <a:lnTo>
                    <a:pt x="7009498" y="1314281"/>
                  </a:lnTo>
                  <a:lnTo>
                    <a:pt x="0" y="1314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TextBox 10">
              <a:extLst>
                <a:ext uri="{FF2B5EF4-FFF2-40B4-BE49-F238E27FC236}">
                  <a16:creationId xmlns:a16="http://schemas.microsoft.com/office/drawing/2014/main" id="{3E60FAEF-7AB0-4686-827F-8DB2A57AB0DC}"/>
                </a:ext>
              </a:extLst>
            </p:cNvPr>
            <p:cNvSpPr txBox="1"/>
            <p:nvPr/>
          </p:nvSpPr>
          <p:spPr>
            <a:xfrm>
              <a:off x="762000" y="114300"/>
              <a:ext cx="7775703" cy="7659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99227" lvl="1">
                <a:lnSpc>
                  <a:spcPts val="6474"/>
                </a:lnSpc>
              </a:pPr>
              <a:r>
                <a:rPr lang="en-US" sz="48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Kết luận</a:t>
              </a:r>
            </a:p>
          </p:txBody>
        </p:sp>
        <p:sp>
          <p:nvSpPr>
            <p:cNvPr id="5" name="Freeform 11">
              <a:extLst>
                <a:ext uri="{FF2B5EF4-FFF2-40B4-BE49-F238E27FC236}">
                  <a16:creationId xmlns:a16="http://schemas.microsoft.com/office/drawing/2014/main" id="{440879A6-15A0-40F7-B03F-1EB0B4A32164}"/>
                </a:ext>
              </a:extLst>
            </p:cNvPr>
            <p:cNvSpPr/>
            <p:nvPr/>
          </p:nvSpPr>
          <p:spPr>
            <a:xfrm>
              <a:off x="510277" y="-11709"/>
              <a:ext cx="503445" cy="1017996"/>
            </a:xfrm>
            <a:custGeom>
              <a:avLst/>
              <a:gdLst/>
              <a:ahLst/>
              <a:cxnLst/>
              <a:rect l="l" t="t" r="r" b="b"/>
              <a:pathLst>
                <a:path w="503445" h="1017996">
                  <a:moveTo>
                    <a:pt x="0" y="0"/>
                  </a:moveTo>
                  <a:lnTo>
                    <a:pt x="503446" y="0"/>
                  </a:lnTo>
                  <a:lnTo>
                    <a:pt x="503446" y="1017996"/>
                  </a:lnTo>
                  <a:lnTo>
                    <a:pt x="0" y="1017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Freeform 2">
            <a:extLst>
              <a:ext uri="{FF2B5EF4-FFF2-40B4-BE49-F238E27FC236}">
                <a16:creationId xmlns:a16="http://schemas.microsoft.com/office/drawing/2014/main" id="{52E710A3-AD74-4954-AEAD-4733F8526D5F}"/>
              </a:ext>
            </a:extLst>
          </p:cNvPr>
          <p:cNvSpPr/>
          <p:nvPr/>
        </p:nvSpPr>
        <p:spPr>
          <a:xfrm>
            <a:off x="7727630" y="1578795"/>
            <a:ext cx="2346507" cy="418105"/>
          </a:xfrm>
          <a:custGeom>
            <a:avLst/>
            <a:gdLst/>
            <a:ahLst/>
            <a:cxnLst/>
            <a:rect l="l" t="t" r="r" b="b"/>
            <a:pathLst>
              <a:path w="2346507" h="418105">
                <a:moveTo>
                  <a:pt x="0" y="0"/>
                </a:moveTo>
                <a:lnTo>
                  <a:pt x="2346507" y="0"/>
                </a:lnTo>
                <a:lnTo>
                  <a:pt x="2346507" y="418105"/>
                </a:lnTo>
                <a:lnTo>
                  <a:pt x="0" y="4181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9B6D334E-21D4-42C4-94D7-CF84C1F1B67D}"/>
              </a:ext>
            </a:extLst>
          </p:cNvPr>
          <p:cNvSpPr txBox="1"/>
          <p:nvPr/>
        </p:nvSpPr>
        <p:spPr>
          <a:xfrm>
            <a:off x="6172200" y="1282937"/>
            <a:ext cx="5457368" cy="727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999"/>
              </a:lnSpc>
              <a:spcBef>
                <a:spcPct val="0"/>
              </a:spcBef>
            </a:pPr>
            <a:r>
              <a:rPr lang="en-US" sz="4999" b="1" spc="-54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Kết quả đạt được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9B3A090-985E-4526-9CFA-B7BFB7485832}"/>
              </a:ext>
            </a:extLst>
          </p:cNvPr>
          <p:cNvSpPr/>
          <p:nvPr/>
        </p:nvSpPr>
        <p:spPr>
          <a:xfrm>
            <a:off x="2064666" y="2271168"/>
            <a:ext cx="14265902" cy="1484240"/>
          </a:xfrm>
          <a:custGeom>
            <a:avLst/>
            <a:gdLst>
              <a:gd name="connsiteX0" fmla="*/ 187775 w 9510601"/>
              <a:gd name="connsiteY0" fmla="*/ 0 h 989493"/>
              <a:gd name="connsiteX1" fmla="*/ 265965 w 9510601"/>
              <a:gd name="connsiteY1" fmla="*/ 0 h 989493"/>
              <a:gd name="connsiteX2" fmla="*/ 391438 w 9510601"/>
              <a:gd name="connsiteY2" fmla="*/ 0 h 989493"/>
              <a:gd name="connsiteX3" fmla="*/ 9322826 w 9510601"/>
              <a:gd name="connsiteY3" fmla="*/ 0 h 989493"/>
              <a:gd name="connsiteX4" fmla="*/ 9510601 w 9510601"/>
              <a:gd name="connsiteY4" fmla="*/ 187637 h 989493"/>
              <a:gd name="connsiteX5" fmla="*/ 9510601 w 9510601"/>
              <a:gd name="connsiteY5" fmla="*/ 801856 h 989493"/>
              <a:gd name="connsiteX6" fmla="*/ 9322826 w 9510601"/>
              <a:gd name="connsiteY6" fmla="*/ 989493 h 989493"/>
              <a:gd name="connsiteX7" fmla="*/ 2587386 w 9510601"/>
              <a:gd name="connsiteY7" fmla="*/ 989493 h 989493"/>
              <a:gd name="connsiteX8" fmla="*/ 2414022 w 9510601"/>
              <a:gd name="connsiteY8" fmla="*/ 873777 h 989493"/>
              <a:gd name="connsiteX9" fmla="*/ 2221007 w 9510601"/>
              <a:gd name="connsiteY9" fmla="*/ 406975 h 989493"/>
              <a:gd name="connsiteX10" fmla="*/ 2047643 w 9510601"/>
              <a:gd name="connsiteY10" fmla="*/ 291259 h 989493"/>
              <a:gd name="connsiteX11" fmla="*/ 78190 w 9510601"/>
              <a:gd name="connsiteY11" fmla="*/ 291259 h 989493"/>
              <a:gd name="connsiteX12" fmla="*/ 78190 w 9510601"/>
              <a:gd name="connsiteY12" fmla="*/ 291259 h 989493"/>
              <a:gd name="connsiteX13" fmla="*/ 0 w 9510601"/>
              <a:gd name="connsiteY13" fmla="*/ 291259 h 989493"/>
              <a:gd name="connsiteX14" fmla="*/ 0 w 9510601"/>
              <a:gd name="connsiteY14" fmla="*/ 187637 h 989493"/>
              <a:gd name="connsiteX15" fmla="*/ 187775 w 9510601"/>
              <a:gd name="connsiteY15" fmla="*/ 0 h 989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510601" h="989493">
                <a:moveTo>
                  <a:pt x="187775" y="0"/>
                </a:moveTo>
                <a:lnTo>
                  <a:pt x="265965" y="0"/>
                </a:lnTo>
                <a:lnTo>
                  <a:pt x="391438" y="0"/>
                </a:lnTo>
                <a:lnTo>
                  <a:pt x="9322826" y="0"/>
                </a:lnTo>
                <a:cubicBezTo>
                  <a:pt x="9426757" y="0"/>
                  <a:pt x="9510601" y="84061"/>
                  <a:pt x="9510601" y="187637"/>
                </a:cubicBezTo>
                <a:lnTo>
                  <a:pt x="9510601" y="801856"/>
                </a:lnTo>
                <a:cubicBezTo>
                  <a:pt x="9510601" y="905432"/>
                  <a:pt x="9426757" y="989493"/>
                  <a:pt x="9322826" y="989493"/>
                </a:cubicBezTo>
                <a:lnTo>
                  <a:pt x="2587386" y="989493"/>
                </a:lnTo>
                <a:cubicBezTo>
                  <a:pt x="2511403" y="989493"/>
                  <a:pt x="2442843" y="943775"/>
                  <a:pt x="2414022" y="873777"/>
                </a:cubicBezTo>
                <a:lnTo>
                  <a:pt x="2221007" y="406975"/>
                </a:lnTo>
                <a:cubicBezTo>
                  <a:pt x="2192186" y="336977"/>
                  <a:pt x="2123626" y="291259"/>
                  <a:pt x="2047643" y="291259"/>
                </a:cubicBezTo>
                <a:lnTo>
                  <a:pt x="78190" y="291259"/>
                </a:lnTo>
                <a:lnTo>
                  <a:pt x="78190" y="291259"/>
                </a:lnTo>
                <a:lnTo>
                  <a:pt x="0" y="291259"/>
                </a:lnTo>
                <a:lnTo>
                  <a:pt x="0" y="187637"/>
                </a:lnTo>
                <a:cubicBezTo>
                  <a:pt x="0" y="84061"/>
                  <a:pt x="83844" y="0"/>
                  <a:pt x="187775" y="0"/>
                </a:cubicBezTo>
                <a:close/>
              </a:path>
            </a:pathLst>
          </a:custGeom>
          <a:solidFill>
            <a:srgbClr val="FFBF0D"/>
          </a:solidFill>
          <a:ln w="12700">
            <a:miter lim="400000"/>
          </a:ln>
        </p:spPr>
        <p:txBody>
          <a:bodyPr wrap="square" lIns="3977640" tIns="57150" rIns="274320" bIns="5715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Nắm được nghiệp vụ và quy trình thực hiện </a:t>
            </a:r>
          </a:p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của website bán laptop và linh kiện máy tính</a:t>
            </a: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F62E2B68-38D0-4A36-BBC2-949996D61775}"/>
              </a:ext>
            </a:extLst>
          </p:cNvPr>
          <p:cNvSpPr/>
          <p:nvPr/>
        </p:nvSpPr>
        <p:spPr>
          <a:xfrm>
            <a:off x="2064666" y="2916228"/>
            <a:ext cx="3436503" cy="10473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9" h="21600" extrusionOk="0">
                <a:moveTo>
                  <a:pt x="0" y="0"/>
                </a:moveTo>
                <a:lnTo>
                  <a:pt x="18277" y="0"/>
                </a:lnTo>
                <a:cubicBezTo>
                  <a:pt x="18981" y="0"/>
                  <a:pt x="19616" y="1415"/>
                  <a:pt x="19884" y="3580"/>
                </a:cubicBezTo>
                <a:lnTo>
                  <a:pt x="21125" y="13582"/>
                </a:lnTo>
                <a:cubicBezTo>
                  <a:pt x="21600" y="17403"/>
                  <a:pt x="20758" y="21600"/>
                  <a:pt x="19518" y="21600"/>
                </a:cubicBezTo>
                <a:lnTo>
                  <a:pt x="1741" y="21600"/>
                </a:lnTo>
                <a:cubicBezTo>
                  <a:pt x="780" y="21600"/>
                  <a:pt x="0" y="19000"/>
                  <a:pt x="0" y="15795"/>
                </a:cubicBez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 w="12700">
            <a:miter lim="400000"/>
          </a:ln>
        </p:spPr>
        <p:txBody>
          <a:bodyPr lIns="274320" tIns="57150" rIns="57150" bIns="57150" anchor="ctr"/>
          <a:lstStyle/>
          <a:p>
            <a:pPr marL="0" marR="0" lvl="0" indent="0" defTabSz="1371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r>
              <a:rPr kumimoji="0" lang="fr-CA" sz="6600" b="1" i="0" u="none" strike="noStrike" kern="0" cap="none" spc="0" normalizeH="0" baseline="0" noProof="0" dirty="0">
                <a:ln>
                  <a:noFill/>
                </a:ln>
                <a:solidFill>
                  <a:srgbClr val="F1EEE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kumimoji="0" sz="6600" b="1" i="0" u="none" strike="noStrike" kern="0" cap="none" spc="0" normalizeH="0" baseline="0" noProof="0" dirty="0">
              <a:ln>
                <a:noFill/>
              </a:ln>
              <a:solidFill>
                <a:srgbClr val="F1EEE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BD4FE4B-C822-47F3-B5E5-82C7167307DE}"/>
              </a:ext>
            </a:extLst>
          </p:cNvPr>
          <p:cNvSpPr/>
          <p:nvPr/>
        </p:nvSpPr>
        <p:spPr>
          <a:xfrm>
            <a:off x="2064666" y="4146683"/>
            <a:ext cx="14265902" cy="1484240"/>
          </a:xfrm>
          <a:custGeom>
            <a:avLst/>
            <a:gdLst>
              <a:gd name="connsiteX0" fmla="*/ 187775 w 9510601"/>
              <a:gd name="connsiteY0" fmla="*/ 0 h 989493"/>
              <a:gd name="connsiteX1" fmla="*/ 265965 w 9510601"/>
              <a:gd name="connsiteY1" fmla="*/ 0 h 989493"/>
              <a:gd name="connsiteX2" fmla="*/ 391438 w 9510601"/>
              <a:gd name="connsiteY2" fmla="*/ 0 h 989493"/>
              <a:gd name="connsiteX3" fmla="*/ 9322826 w 9510601"/>
              <a:gd name="connsiteY3" fmla="*/ 0 h 989493"/>
              <a:gd name="connsiteX4" fmla="*/ 9510601 w 9510601"/>
              <a:gd name="connsiteY4" fmla="*/ 187637 h 989493"/>
              <a:gd name="connsiteX5" fmla="*/ 9510601 w 9510601"/>
              <a:gd name="connsiteY5" fmla="*/ 801856 h 989493"/>
              <a:gd name="connsiteX6" fmla="*/ 9322826 w 9510601"/>
              <a:gd name="connsiteY6" fmla="*/ 989493 h 989493"/>
              <a:gd name="connsiteX7" fmla="*/ 2587386 w 9510601"/>
              <a:gd name="connsiteY7" fmla="*/ 989493 h 989493"/>
              <a:gd name="connsiteX8" fmla="*/ 2414022 w 9510601"/>
              <a:gd name="connsiteY8" fmla="*/ 873777 h 989493"/>
              <a:gd name="connsiteX9" fmla="*/ 2221007 w 9510601"/>
              <a:gd name="connsiteY9" fmla="*/ 406975 h 989493"/>
              <a:gd name="connsiteX10" fmla="*/ 2047643 w 9510601"/>
              <a:gd name="connsiteY10" fmla="*/ 291259 h 989493"/>
              <a:gd name="connsiteX11" fmla="*/ 78190 w 9510601"/>
              <a:gd name="connsiteY11" fmla="*/ 291259 h 989493"/>
              <a:gd name="connsiteX12" fmla="*/ 78190 w 9510601"/>
              <a:gd name="connsiteY12" fmla="*/ 291259 h 989493"/>
              <a:gd name="connsiteX13" fmla="*/ 0 w 9510601"/>
              <a:gd name="connsiteY13" fmla="*/ 291259 h 989493"/>
              <a:gd name="connsiteX14" fmla="*/ 0 w 9510601"/>
              <a:gd name="connsiteY14" fmla="*/ 187637 h 989493"/>
              <a:gd name="connsiteX15" fmla="*/ 187775 w 9510601"/>
              <a:gd name="connsiteY15" fmla="*/ 0 h 989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510601" h="989493">
                <a:moveTo>
                  <a:pt x="187775" y="0"/>
                </a:moveTo>
                <a:lnTo>
                  <a:pt x="265965" y="0"/>
                </a:lnTo>
                <a:lnTo>
                  <a:pt x="391438" y="0"/>
                </a:lnTo>
                <a:lnTo>
                  <a:pt x="9322826" y="0"/>
                </a:lnTo>
                <a:cubicBezTo>
                  <a:pt x="9426757" y="0"/>
                  <a:pt x="9510601" y="84061"/>
                  <a:pt x="9510601" y="187637"/>
                </a:cubicBezTo>
                <a:lnTo>
                  <a:pt x="9510601" y="801856"/>
                </a:lnTo>
                <a:cubicBezTo>
                  <a:pt x="9510601" y="905432"/>
                  <a:pt x="9426757" y="989493"/>
                  <a:pt x="9322826" y="989493"/>
                </a:cubicBezTo>
                <a:lnTo>
                  <a:pt x="2587386" y="989493"/>
                </a:lnTo>
                <a:cubicBezTo>
                  <a:pt x="2511403" y="989493"/>
                  <a:pt x="2442843" y="943775"/>
                  <a:pt x="2414022" y="873777"/>
                </a:cubicBezTo>
                <a:lnTo>
                  <a:pt x="2221007" y="406975"/>
                </a:lnTo>
                <a:cubicBezTo>
                  <a:pt x="2192186" y="336977"/>
                  <a:pt x="2123626" y="291259"/>
                  <a:pt x="2047643" y="291259"/>
                </a:cubicBezTo>
                <a:lnTo>
                  <a:pt x="78190" y="291259"/>
                </a:lnTo>
                <a:lnTo>
                  <a:pt x="78190" y="291259"/>
                </a:lnTo>
                <a:lnTo>
                  <a:pt x="0" y="291259"/>
                </a:lnTo>
                <a:lnTo>
                  <a:pt x="0" y="187637"/>
                </a:lnTo>
                <a:cubicBezTo>
                  <a:pt x="0" y="84061"/>
                  <a:pt x="83844" y="0"/>
                  <a:pt x="187775" y="0"/>
                </a:cubicBezTo>
                <a:close/>
              </a:path>
            </a:pathLst>
          </a:custGeom>
          <a:solidFill>
            <a:srgbClr val="FFFF00"/>
          </a:solidFill>
          <a:ln w="12700">
            <a:miter lim="400000"/>
          </a:ln>
        </p:spPr>
        <p:txBody>
          <a:bodyPr wrap="square" lIns="3977640" tIns="57150" rIns="274320" bIns="5715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Hiểu và hoàn thiện hệ thống website bán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laptop</a:t>
            </a: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và linh kiện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máy tính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F92AECFD-65E8-4383-ABB6-83015EAF09B2}"/>
              </a:ext>
            </a:extLst>
          </p:cNvPr>
          <p:cNvSpPr/>
          <p:nvPr/>
        </p:nvSpPr>
        <p:spPr>
          <a:xfrm>
            <a:off x="2064666" y="4791742"/>
            <a:ext cx="3436503" cy="10473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9" h="21600" extrusionOk="0">
                <a:moveTo>
                  <a:pt x="0" y="0"/>
                </a:moveTo>
                <a:lnTo>
                  <a:pt x="18277" y="0"/>
                </a:lnTo>
                <a:cubicBezTo>
                  <a:pt x="18981" y="0"/>
                  <a:pt x="19616" y="1415"/>
                  <a:pt x="19884" y="3580"/>
                </a:cubicBezTo>
                <a:lnTo>
                  <a:pt x="21125" y="13582"/>
                </a:lnTo>
                <a:cubicBezTo>
                  <a:pt x="21600" y="17403"/>
                  <a:pt x="20758" y="21600"/>
                  <a:pt x="19518" y="21600"/>
                </a:cubicBezTo>
                <a:lnTo>
                  <a:pt x="1741" y="21600"/>
                </a:lnTo>
                <a:cubicBezTo>
                  <a:pt x="780" y="21600"/>
                  <a:pt x="0" y="19000"/>
                  <a:pt x="0" y="15795"/>
                </a:cubicBez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 w="12700">
            <a:miter lim="400000"/>
          </a:ln>
        </p:spPr>
        <p:txBody>
          <a:bodyPr lIns="274320" tIns="57150" rIns="57150" bIns="57150" anchor="ctr"/>
          <a:lstStyle/>
          <a:p>
            <a:pPr marL="0" marR="0" lvl="0" indent="0" defTabSz="1371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r>
              <a:rPr kumimoji="0" lang="fr-CA" sz="6600" b="1" i="0" u="none" strike="noStrike" kern="0" cap="none" spc="0" normalizeH="0" baseline="0" noProof="0" dirty="0">
                <a:ln>
                  <a:noFill/>
                </a:ln>
                <a:solidFill>
                  <a:srgbClr val="F1EEE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kumimoji="0" sz="6600" b="1" i="0" u="none" strike="noStrike" kern="0" cap="none" spc="0" normalizeH="0" baseline="0" noProof="0" dirty="0">
              <a:ln>
                <a:noFill/>
              </a:ln>
              <a:solidFill>
                <a:srgbClr val="F1EEE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6595096-13F1-46B3-821C-E0B191441AFD}"/>
              </a:ext>
            </a:extLst>
          </p:cNvPr>
          <p:cNvSpPr/>
          <p:nvPr/>
        </p:nvSpPr>
        <p:spPr>
          <a:xfrm>
            <a:off x="2064666" y="6022196"/>
            <a:ext cx="14265902" cy="1484240"/>
          </a:xfrm>
          <a:custGeom>
            <a:avLst/>
            <a:gdLst>
              <a:gd name="connsiteX0" fmla="*/ 187775 w 9510601"/>
              <a:gd name="connsiteY0" fmla="*/ 0 h 989493"/>
              <a:gd name="connsiteX1" fmla="*/ 265965 w 9510601"/>
              <a:gd name="connsiteY1" fmla="*/ 0 h 989493"/>
              <a:gd name="connsiteX2" fmla="*/ 391438 w 9510601"/>
              <a:gd name="connsiteY2" fmla="*/ 0 h 989493"/>
              <a:gd name="connsiteX3" fmla="*/ 9322826 w 9510601"/>
              <a:gd name="connsiteY3" fmla="*/ 0 h 989493"/>
              <a:gd name="connsiteX4" fmla="*/ 9510601 w 9510601"/>
              <a:gd name="connsiteY4" fmla="*/ 187637 h 989493"/>
              <a:gd name="connsiteX5" fmla="*/ 9510601 w 9510601"/>
              <a:gd name="connsiteY5" fmla="*/ 801856 h 989493"/>
              <a:gd name="connsiteX6" fmla="*/ 9322826 w 9510601"/>
              <a:gd name="connsiteY6" fmla="*/ 989493 h 989493"/>
              <a:gd name="connsiteX7" fmla="*/ 2587386 w 9510601"/>
              <a:gd name="connsiteY7" fmla="*/ 989493 h 989493"/>
              <a:gd name="connsiteX8" fmla="*/ 2414022 w 9510601"/>
              <a:gd name="connsiteY8" fmla="*/ 873777 h 989493"/>
              <a:gd name="connsiteX9" fmla="*/ 2221007 w 9510601"/>
              <a:gd name="connsiteY9" fmla="*/ 406975 h 989493"/>
              <a:gd name="connsiteX10" fmla="*/ 2047643 w 9510601"/>
              <a:gd name="connsiteY10" fmla="*/ 291259 h 989493"/>
              <a:gd name="connsiteX11" fmla="*/ 78190 w 9510601"/>
              <a:gd name="connsiteY11" fmla="*/ 291259 h 989493"/>
              <a:gd name="connsiteX12" fmla="*/ 78190 w 9510601"/>
              <a:gd name="connsiteY12" fmla="*/ 291259 h 989493"/>
              <a:gd name="connsiteX13" fmla="*/ 0 w 9510601"/>
              <a:gd name="connsiteY13" fmla="*/ 291259 h 989493"/>
              <a:gd name="connsiteX14" fmla="*/ 0 w 9510601"/>
              <a:gd name="connsiteY14" fmla="*/ 187637 h 989493"/>
              <a:gd name="connsiteX15" fmla="*/ 187775 w 9510601"/>
              <a:gd name="connsiteY15" fmla="*/ 0 h 989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510601" h="989493">
                <a:moveTo>
                  <a:pt x="187775" y="0"/>
                </a:moveTo>
                <a:lnTo>
                  <a:pt x="265965" y="0"/>
                </a:lnTo>
                <a:lnTo>
                  <a:pt x="391438" y="0"/>
                </a:lnTo>
                <a:lnTo>
                  <a:pt x="9322826" y="0"/>
                </a:lnTo>
                <a:cubicBezTo>
                  <a:pt x="9426757" y="0"/>
                  <a:pt x="9510601" y="84061"/>
                  <a:pt x="9510601" y="187637"/>
                </a:cubicBezTo>
                <a:lnTo>
                  <a:pt x="9510601" y="801856"/>
                </a:lnTo>
                <a:cubicBezTo>
                  <a:pt x="9510601" y="905432"/>
                  <a:pt x="9426757" y="989493"/>
                  <a:pt x="9322826" y="989493"/>
                </a:cubicBezTo>
                <a:lnTo>
                  <a:pt x="2587386" y="989493"/>
                </a:lnTo>
                <a:cubicBezTo>
                  <a:pt x="2511403" y="989493"/>
                  <a:pt x="2442843" y="943775"/>
                  <a:pt x="2414022" y="873777"/>
                </a:cubicBezTo>
                <a:lnTo>
                  <a:pt x="2221007" y="406975"/>
                </a:lnTo>
                <a:cubicBezTo>
                  <a:pt x="2192186" y="336977"/>
                  <a:pt x="2123626" y="291259"/>
                  <a:pt x="2047643" y="291259"/>
                </a:cubicBezTo>
                <a:lnTo>
                  <a:pt x="78190" y="291259"/>
                </a:lnTo>
                <a:lnTo>
                  <a:pt x="78190" y="291259"/>
                </a:lnTo>
                <a:lnTo>
                  <a:pt x="0" y="291259"/>
                </a:lnTo>
                <a:lnTo>
                  <a:pt x="0" y="187637"/>
                </a:lnTo>
                <a:cubicBezTo>
                  <a:pt x="0" y="84061"/>
                  <a:pt x="83844" y="0"/>
                  <a:pt x="187775" y="0"/>
                </a:cubicBezTo>
                <a:close/>
              </a:path>
            </a:pathLst>
          </a:custGeom>
          <a:solidFill>
            <a:srgbClr val="00B0F0"/>
          </a:solidFill>
          <a:ln w="12700">
            <a:miter lim="400000"/>
          </a:ln>
        </p:spPr>
        <p:txBody>
          <a:bodyPr wrap="square" lIns="3977640" tIns="57150" rIns="274320" bIns="5715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Tạo được một website hoàn chỉnh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C7713CDF-32D3-45FC-83B4-DEA2DE9DACD5}"/>
              </a:ext>
            </a:extLst>
          </p:cNvPr>
          <p:cNvSpPr/>
          <p:nvPr/>
        </p:nvSpPr>
        <p:spPr>
          <a:xfrm>
            <a:off x="2064666" y="6667255"/>
            <a:ext cx="3436503" cy="10473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9" h="21600" extrusionOk="0">
                <a:moveTo>
                  <a:pt x="0" y="0"/>
                </a:moveTo>
                <a:lnTo>
                  <a:pt x="18277" y="0"/>
                </a:lnTo>
                <a:cubicBezTo>
                  <a:pt x="18981" y="0"/>
                  <a:pt x="19616" y="1415"/>
                  <a:pt x="19884" y="3580"/>
                </a:cubicBezTo>
                <a:lnTo>
                  <a:pt x="21125" y="13582"/>
                </a:lnTo>
                <a:cubicBezTo>
                  <a:pt x="21600" y="17403"/>
                  <a:pt x="20758" y="21600"/>
                  <a:pt x="19518" y="21600"/>
                </a:cubicBezTo>
                <a:lnTo>
                  <a:pt x="1741" y="21600"/>
                </a:lnTo>
                <a:cubicBezTo>
                  <a:pt x="780" y="21600"/>
                  <a:pt x="0" y="19000"/>
                  <a:pt x="0" y="15795"/>
                </a:cubicBez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 w="12700">
            <a:miter lim="400000"/>
          </a:ln>
        </p:spPr>
        <p:txBody>
          <a:bodyPr lIns="274320" tIns="57150" rIns="57150" bIns="57150" anchor="ctr"/>
          <a:lstStyle/>
          <a:p>
            <a:pPr marL="0" marR="0" lvl="0" indent="0" defTabSz="1371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r>
              <a:rPr kumimoji="0" lang="fr-CA" sz="6600" b="1" i="0" u="none" strike="noStrike" kern="0" cap="none" spc="0" normalizeH="0" baseline="0" noProof="0" dirty="0">
                <a:ln>
                  <a:noFill/>
                </a:ln>
                <a:solidFill>
                  <a:srgbClr val="F1EEE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kumimoji="0" sz="6600" b="1" i="0" u="none" strike="noStrike" kern="0" cap="none" spc="0" normalizeH="0" baseline="0" noProof="0" dirty="0">
              <a:ln>
                <a:noFill/>
              </a:ln>
              <a:solidFill>
                <a:srgbClr val="F1EEE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53AAEE99-B325-4156-9889-5BACAE2195EF}"/>
              </a:ext>
            </a:extLst>
          </p:cNvPr>
          <p:cNvSpPr/>
          <p:nvPr/>
        </p:nvSpPr>
        <p:spPr>
          <a:xfrm>
            <a:off x="3890754" y="3005450"/>
            <a:ext cx="729593" cy="860877"/>
          </a:xfrm>
          <a:custGeom>
            <a:avLst/>
            <a:gdLst/>
            <a:ahLst/>
            <a:cxnLst/>
            <a:rect l="l" t="t" r="r" b="b"/>
            <a:pathLst>
              <a:path w="3487293" h="4114800">
                <a:moveTo>
                  <a:pt x="0" y="0"/>
                </a:moveTo>
                <a:lnTo>
                  <a:pt x="3487293" y="0"/>
                </a:lnTo>
                <a:lnTo>
                  <a:pt x="34872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E074E0EE-EE57-463A-AC42-4EA803039A71}"/>
              </a:ext>
            </a:extLst>
          </p:cNvPr>
          <p:cNvSpPr/>
          <p:nvPr/>
        </p:nvSpPr>
        <p:spPr>
          <a:xfrm>
            <a:off x="3852552" y="4902661"/>
            <a:ext cx="767795" cy="813557"/>
          </a:xfrm>
          <a:custGeom>
            <a:avLst/>
            <a:gdLst/>
            <a:ahLst/>
            <a:cxnLst/>
            <a:rect l="l" t="t" r="r" b="b"/>
            <a:pathLst>
              <a:path w="3883343" h="4114800">
                <a:moveTo>
                  <a:pt x="0" y="0"/>
                </a:moveTo>
                <a:lnTo>
                  <a:pt x="3883343" y="0"/>
                </a:lnTo>
                <a:lnTo>
                  <a:pt x="38833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CD1B33F6-8ABB-4DBE-92AD-69E08115D15E}"/>
              </a:ext>
            </a:extLst>
          </p:cNvPr>
          <p:cNvSpPr/>
          <p:nvPr/>
        </p:nvSpPr>
        <p:spPr>
          <a:xfrm>
            <a:off x="3766502" y="6713302"/>
            <a:ext cx="932021" cy="932021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28D50F6-46F1-4A0E-84EA-78F18EC9B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DBCDAD6-FC73-9039-D4E4-67EEE2406626}"/>
              </a:ext>
            </a:extLst>
          </p:cNvPr>
          <p:cNvSpPr/>
          <p:nvPr/>
        </p:nvSpPr>
        <p:spPr>
          <a:xfrm>
            <a:off x="2045616" y="7897709"/>
            <a:ext cx="14265902" cy="1484240"/>
          </a:xfrm>
          <a:custGeom>
            <a:avLst/>
            <a:gdLst>
              <a:gd name="connsiteX0" fmla="*/ 187775 w 9510601"/>
              <a:gd name="connsiteY0" fmla="*/ 0 h 989493"/>
              <a:gd name="connsiteX1" fmla="*/ 265965 w 9510601"/>
              <a:gd name="connsiteY1" fmla="*/ 0 h 989493"/>
              <a:gd name="connsiteX2" fmla="*/ 391438 w 9510601"/>
              <a:gd name="connsiteY2" fmla="*/ 0 h 989493"/>
              <a:gd name="connsiteX3" fmla="*/ 9322826 w 9510601"/>
              <a:gd name="connsiteY3" fmla="*/ 0 h 989493"/>
              <a:gd name="connsiteX4" fmla="*/ 9510601 w 9510601"/>
              <a:gd name="connsiteY4" fmla="*/ 187637 h 989493"/>
              <a:gd name="connsiteX5" fmla="*/ 9510601 w 9510601"/>
              <a:gd name="connsiteY5" fmla="*/ 801856 h 989493"/>
              <a:gd name="connsiteX6" fmla="*/ 9322826 w 9510601"/>
              <a:gd name="connsiteY6" fmla="*/ 989493 h 989493"/>
              <a:gd name="connsiteX7" fmla="*/ 2587386 w 9510601"/>
              <a:gd name="connsiteY7" fmla="*/ 989493 h 989493"/>
              <a:gd name="connsiteX8" fmla="*/ 2414022 w 9510601"/>
              <a:gd name="connsiteY8" fmla="*/ 873777 h 989493"/>
              <a:gd name="connsiteX9" fmla="*/ 2221007 w 9510601"/>
              <a:gd name="connsiteY9" fmla="*/ 406975 h 989493"/>
              <a:gd name="connsiteX10" fmla="*/ 2047643 w 9510601"/>
              <a:gd name="connsiteY10" fmla="*/ 291259 h 989493"/>
              <a:gd name="connsiteX11" fmla="*/ 78190 w 9510601"/>
              <a:gd name="connsiteY11" fmla="*/ 291259 h 989493"/>
              <a:gd name="connsiteX12" fmla="*/ 78190 w 9510601"/>
              <a:gd name="connsiteY12" fmla="*/ 291259 h 989493"/>
              <a:gd name="connsiteX13" fmla="*/ 0 w 9510601"/>
              <a:gd name="connsiteY13" fmla="*/ 291259 h 989493"/>
              <a:gd name="connsiteX14" fmla="*/ 0 w 9510601"/>
              <a:gd name="connsiteY14" fmla="*/ 187637 h 989493"/>
              <a:gd name="connsiteX15" fmla="*/ 187775 w 9510601"/>
              <a:gd name="connsiteY15" fmla="*/ 0 h 989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510601" h="989493">
                <a:moveTo>
                  <a:pt x="187775" y="0"/>
                </a:moveTo>
                <a:lnTo>
                  <a:pt x="265965" y="0"/>
                </a:lnTo>
                <a:lnTo>
                  <a:pt x="391438" y="0"/>
                </a:lnTo>
                <a:lnTo>
                  <a:pt x="9322826" y="0"/>
                </a:lnTo>
                <a:cubicBezTo>
                  <a:pt x="9426757" y="0"/>
                  <a:pt x="9510601" y="84061"/>
                  <a:pt x="9510601" y="187637"/>
                </a:cubicBezTo>
                <a:lnTo>
                  <a:pt x="9510601" y="801856"/>
                </a:lnTo>
                <a:cubicBezTo>
                  <a:pt x="9510601" y="905432"/>
                  <a:pt x="9426757" y="989493"/>
                  <a:pt x="9322826" y="989493"/>
                </a:cubicBezTo>
                <a:lnTo>
                  <a:pt x="2587386" y="989493"/>
                </a:lnTo>
                <a:cubicBezTo>
                  <a:pt x="2511403" y="989493"/>
                  <a:pt x="2442843" y="943775"/>
                  <a:pt x="2414022" y="873777"/>
                </a:cubicBezTo>
                <a:lnTo>
                  <a:pt x="2221007" y="406975"/>
                </a:lnTo>
                <a:cubicBezTo>
                  <a:pt x="2192186" y="336977"/>
                  <a:pt x="2123626" y="291259"/>
                  <a:pt x="2047643" y="291259"/>
                </a:cubicBezTo>
                <a:lnTo>
                  <a:pt x="78190" y="291259"/>
                </a:lnTo>
                <a:lnTo>
                  <a:pt x="78190" y="291259"/>
                </a:lnTo>
                <a:lnTo>
                  <a:pt x="0" y="291259"/>
                </a:lnTo>
                <a:lnTo>
                  <a:pt x="0" y="187637"/>
                </a:lnTo>
                <a:cubicBezTo>
                  <a:pt x="0" y="84061"/>
                  <a:pt x="83844" y="0"/>
                  <a:pt x="187775" y="0"/>
                </a:cubicBezTo>
                <a:close/>
              </a:path>
            </a:pathLst>
          </a:custGeom>
          <a:solidFill>
            <a:srgbClr val="00B050"/>
          </a:solidFill>
          <a:ln w="12700">
            <a:miter lim="400000"/>
          </a:ln>
        </p:spPr>
        <p:txBody>
          <a:bodyPr wrap="square" lIns="3977640" tIns="57150" rIns="274320" bIns="57150" anchor="ctr">
            <a:noAutofit/>
          </a:bodyPr>
          <a:lstStyle/>
          <a:p>
            <a:pPr marL="336676" marR="0" lvl="1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vi-VN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Hoàn thành 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chức năng cho quản trị viên (Admin) </a:t>
            </a:r>
          </a:p>
          <a:p>
            <a:pPr marL="336676" marR="0" lvl="1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và các chức năng cho người dùng (Khách hàng)</a:t>
            </a:r>
            <a:endParaRPr kumimoji="0" lang="en-US" sz="2800" b="1" i="0" u="none" strike="noStrike" kern="1200" cap="none" spc="18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71DCD12F-7177-28D4-191A-B1B6EBEA93D2}"/>
              </a:ext>
            </a:extLst>
          </p:cNvPr>
          <p:cNvSpPr/>
          <p:nvPr/>
        </p:nvSpPr>
        <p:spPr>
          <a:xfrm>
            <a:off x="2048250" y="8517683"/>
            <a:ext cx="3436503" cy="10473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9" h="21600" extrusionOk="0">
                <a:moveTo>
                  <a:pt x="0" y="0"/>
                </a:moveTo>
                <a:lnTo>
                  <a:pt x="18277" y="0"/>
                </a:lnTo>
                <a:cubicBezTo>
                  <a:pt x="18981" y="0"/>
                  <a:pt x="19616" y="1415"/>
                  <a:pt x="19884" y="3580"/>
                </a:cubicBezTo>
                <a:lnTo>
                  <a:pt x="21125" y="13582"/>
                </a:lnTo>
                <a:cubicBezTo>
                  <a:pt x="21600" y="17403"/>
                  <a:pt x="20758" y="21600"/>
                  <a:pt x="19518" y="21600"/>
                </a:cubicBezTo>
                <a:lnTo>
                  <a:pt x="1741" y="21600"/>
                </a:lnTo>
                <a:cubicBezTo>
                  <a:pt x="780" y="21600"/>
                  <a:pt x="0" y="19000"/>
                  <a:pt x="0" y="15795"/>
                </a:cubicBez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 w="12700">
            <a:miter lim="400000"/>
          </a:ln>
        </p:spPr>
        <p:txBody>
          <a:bodyPr lIns="274320" tIns="57150" rIns="57150" bIns="57150" anchor="ctr"/>
          <a:lstStyle/>
          <a:p>
            <a:pPr marL="0" marR="0" lvl="0" indent="0" defTabSz="1371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r>
              <a:rPr kumimoji="0" lang="fr-CA" sz="6600" b="1" i="0" u="none" strike="noStrike" kern="0" cap="none" spc="0" normalizeH="0" baseline="0" noProof="0" dirty="0">
                <a:ln>
                  <a:noFill/>
                </a:ln>
                <a:solidFill>
                  <a:srgbClr val="F1EEE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kumimoji="0" sz="6600" b="1" i="0" u="none" strike="noStrike" kern="0" cap="none" spc="0" normalizeH="0" baseline="0" noProof="0" dirty="0">
              <a:ln>
                <a:noFill/>
              </a:ln>
              <a:solidFill>
                <a:srgbClr val="F1EEE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0D10488B-8B2E-08EE-DEEB-C78AFC312EC1}"/>
              </a:ext>
            </a:extLst>
          </p:cNvPr>
          <p:cNvSpPr/>
          <p:nvPr/>
        </p:nvSpPr>
        <p:spPr>
          <a:xfrm>
            <a:off x="3852552" y="8584163"/>
            <a:ext cx="840609" cy="914400"/>
          </a:xfrm>
          <a:custGeom>
            <a:avLst/>
            <a:gdLst/>
            <a:ahLst/>
            <a:cxnLst/>
            <a:rect l="l" t="t" r="r" b="b"/>
            <a:pathLst>
              <a:path w="4297441" h="4114800">
                <a:moveTo>
                  <a:pt x="0" y="0"/>
                </a:moveTo>
                <a:lnTo>
                  <a:pt x="4297441" y="0"/>
                </a:lnTo>
                <a:lnTo>
                  <a:pt x="42974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343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A508454-A4EA-4940-AADB-DDDB78AC8410}"/>
              </a:ext>
            </a:extLst>
          </p:cNvPr>
          <p:cNvGrpSpPr/>
          <p:nvPr/>
        </p:nvGrpSpPr>
        <p:grpSpPr>
          <a:xfrm>
            <a:off x="-7070" y="-11709"/>
            <a:ext cx="8544773" cy="1021834"/>
            <a:chOff x="-7070" y="-11709"/>
            <a:chExt cx="8544773" cy="1021834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5F141CAE-7FA6-42DE-A279-37FECEAB218E}"/>
                </a:ext>
              </a:extLst>
            </p:cNvPr>
            <p:cNvSpPr/>
            <p:nvPr/>
          </p:nvSpPr>
          <p:spPr>
            <a:xfrm>
              <a:off x="-7070" y="24414"/>
              <a:ext cx="4143472" cy="985711"/>
            </a:xfrm>
            <a:custGeom>
              <a:avLst/>
              <a:gdLst/>
              <a:ahLst/>
              <a:cxnLst/>
              <a:rect l="l" t="t" r="r" b="b"/>
              <a:pathLst>
                <a:path w="7009498" h="1314281">
                  <a:moveTo>
                    <a:pt x="0" y="0"/>
                  </a:moveTo>
                  <a:lnTo>
                    <a:pt x="7009498" y="0"/>
                  </a:lnTo>
                  <a:lnTo>
                    <a:pt x="7009498" y="1314281"/>
                  </a:lnTo>
                  <a:lnTo>
                    <a:pt x="0" y="1314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TextBox 10">
              <a:extLst>
                <a:ext uri="{FF2B5EF4-FFF2-40B4-BE49-F238E27FC236}">
                  <a16:creationId xmlns:a16="http://schemas.microsoft.com/office/drawing/2014/main" id="{494DDED4-CFB2-4993-9F14-1F5EF0C8D97E}"/>
                </a:ext>
              </a:extLst>
            </p:cNvPr>
            <p:cNvSpPr txBox="1"/>
            <p:nvPr/>
          </p:nvSpPr>
          <p:spPr>
            <a:xfrm>
              <a:off x="762000" y="114300"/>
              <a:ext cx="7775703" cy="7659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99227" lvl="1">
                <a:lnSpc>
                  <a:spcPts val="6474"/>
                </a:lnSpc>
              </a:pPr>
              <a:r>
                <a:rPr lang="en-US" sz="48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Kết luận</a:t>
              </a:r>
            </a:p>
          </p:txBody>
        </p:sp>
        <p:sp>
          <p:nvSpPr>
            <p:cNvPr id="5" name="Freeform 11">
              <a:extLst>
                <a:ext uri="{FF2B5EF4-FFF2-40B4-BE49-F238E27FC236}">
                  <a16:creationId xmlns:a16="http://schemas.microsoft.com/office/drawing/2014/main" id="{EB5AC916-D785-4617-BA93-D4A71E61B429}"/>
                </a:ext>
              </a:extLst>
            </p:cNvPr>
            <p:cNvSpPr/>
            <p:nvPr/>
          </p:nvSpPr>
          <p:spPr>
            <a:xfrm>
              <a:off x="510277" y="-11709"/>
              <a:ext cx="503445" cy="1017996"/>
            </a:xfrm>
            <a:custGeom>
              <a:avLst/>
              <a:gdLst/>
              <a:ahLst/>
              <a:cxnLst/>
              <a:rect l="l" t="t" r="r" b="b"/>
              <a:pathLst>
                <a:path w="503445" h="1017996">
                  <a:moveTo>
                    <a:pt x="0" y="0"/>
                  </a:moveTo>
                  <a:lnTo>
                    <a:pt x="503446" y="0"/>
                  </a:lnTo>
                  <a:lnTo>
                    <a:pt x="503446" y="1017996"/>
                  </a:lnTo>
                  <a:lnTo>
                    <a:pt x="0" y="1017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Freeform 2">
            <a:extLst>
              <a:ext uri="{FF2B5EF4-FFF2-40B4-BE49-F238E27FC236}">
                <a16:creationId xmlns:a16="http://schemas.microsoft.com/office/drawing/2014/main" id="{751C0616-1341-4569-ADF1-8492535AB40B}"/>
              </a:ext>
            </a:extLst>
          </p:cNvPr>
          <p:cNvSpPr/>
          <p:nvPr/>
        </p:nvSpPr>
        <p:spPr>
          <a:xfrm>
            <a:off x="7941600" y="1877443"/>
            <a:ext cx="2602157" cy="418105"/>
          </a:xfrm>
          <a:custGeom>
            <a:avLst/>
            <a:gdLst/>
            <a:ahLst/>
            <a:cxnLst/>
            <a:rect l="l" t="t" r="r" b="b"/>
            <a:pathLst>
              <a:path w="2346507" h="418105">
                <a:moveTo>
                  <a:pt x="0" y="0"/>
                </a:moveTo>
                <a:lnTo>
                  <a:pt x="2346507" y="0"/>
                </a:lnTo>
                <a:lnTo>
                  <a:pt x="2346507" y="418105"/>
                </a:lnTo>
                <a:lnTo>
                  <a:pt x="0" y="4181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08F7138D-767D-4393-99F3-365553B94028}"/>
              </a:ext>
            </a:extLst>
          </p:cNvPr>
          <p:cNvSpPr txBox="1"/>
          <p:nvPr/>
        </p:nvSpPr>
        <p:spPr>
          <a:xfrm>
            <a:off x="6377216" y="1423336"/>
            <a:ext cx="5533568" cy="727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999"/>
              </a:lnSpc>
              <a:spcBef>
                <a:spcPct val="0"/>
              </a:spcBef>
            </a:pPr>
            <a:r>
              <a:rPr lang="en-US" sz="4999" b="1" spc="-54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Những Hạn Chế</a:t>
            </a:r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257D1E2C-15B4-4301-8C87-2DF9DAC90323}"/>
              </a:ext>
            </a:extLst>
          </p:cNvPr>
          <p:cNvSpPr/>
          <p:nvPr/>
        </p:nvSpPr>
        <p:spPr>
          <a:xfrm>
            <a:off x="2687660" y="2195521"/>
            <a:ext cx="490187" cy="20769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92" h="21600" extrusionOk="0">
                <a:moveTo>
                  <a:pt x="19969" y="10203"/>
                </a:moveTo>
                <a:lnTo>
                  <a:pt x="10898" y="8571"/>
                </a:lnTo>
                <a:cubicBezTo>
                  <a:pt x="10115" y="8430"/>
                  <a:pt x="9658" y="8210"/>
                  <a:pt x="9658" y="7990"/>
                </a:cubicBezTo>
                <a:lnTo>
                  <a:pt x="9658" y="1162"/>
                </a:lnTo>
                <a:cubicBezTo>
                  <a:pt x="9658" y="518"/>
                  <a:pt x="7505" y="0"/>
                  <a:pt x="4829" y="0"/>
                </a:cubicBezTo>
                <a:lnTo>
                  <a:pt x="4829" y="0"/>
                </a:lnTo>
                <a:cubicBezTo>
                  <a:pt x="2154" y="0"/>
                  <a:pt x="0" y="518"/>
                  <a:pt x="0" y="1162"/>
                </a:cubicBezTo>
                <a:lnTo>
                  <a:pt x="0" y="20438"/>
                </a:lnTo>
                <a:cubicBezTo>
                  <a:pt x="0" y="21082"/>
                  <a:pt x="2154" y="21600"/>
                  <a:pt x="4829" y="21600"/>
                </a:cubicBezTo>
                <a:lnTo>
                  <a:pt x="4829" y="21600"/>
                </a:lnTo>
                <a:cubicBezTo>
                  <a:pt x="7505" y="21600"/>
                  <a:pt x="9658" y="21082"/>
                  <a:pt x="9658" y="20438"/>
                </a:cubicBezTo>
                <a:lnTo>
                  <a:pt x="9658" y="13610"/>
                </a:lnTo>
                <a:cubicBezTo>
                  <a:pt x="9658" y="13374"/>
                  <a:pt x="10115" y="13155"/>
                  <a:pt x="10898" y="13029"/>
                </a:cubicBezTo>
                <a:lnTo>
                  <a:pt x="19969" y="11397"/>
                </a:lnTo>
                <a:cubicBezTo>
                  <a:pt x="21600" y="11083"/>
                  <a:pt x="21600" y="10502"/>
                  <a:pt x="19969" y="10203"/>
                </a:cubicBezTo>
                <a:close/>
              </a:path>
            </a:pathLst>
          </a:custGeom>
          <a:solidFill>
            <a:srgbClr val="C13018"/>
          </a:solidFill>
          <a:ln w="12700">
            <a:miter lim="400000"/>
          </a:ln>
        </p:spPr>
        <p:txBody>
          <a:bodyPr lIns="57150" tIns="57150" rIns="57150" bIns="57150" anchor="ctr"/>
          <a:lstStyle/>
          <a:p>
            <a:pPr marL="0" marR="0" lvl="0" indent="0" defTabSz="1371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45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E18725-E15C-43BA-96C4-E487A25C86A5}"/>
              </a:ext>
            </a:extLst>
          </p:cNvPr>
          <p:cNvSpPr txBox="1"/>
          <p:nvPr/>
        </p:nvSpPr>
        <p:spPr>
          <a:xfrm>
            <a:off x="3392353" y="2449171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1371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0" cap="none" spc="0" normalizeH="0" baseline="0" noProof="0" dirty="0">
                <a:ln>
                  <a:noFill/>
                </a:ln>
                <a:solidFill>
                  <a:srgbClr val="C13018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829734D7-F821-4D3F-972C-4E00EE9B9EDD}"/>
              </a:ext>
            </a:extLst>
          </p:cNvPr>
          <p:cNvSpPr/>
          <p:nvPr/>
        </p:nvSpPr>
        <p:spPr>
          <a:xfrm>
            <a:off x="2687660" y="4575847"/>
            <a:ext cx="490187" cy="2076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92" h="21600" extrusionOk="0">
                <a:moveTo>
                  <a:pt x="19969" y="10203"/>
                </a:moveTo>
                <a:lnTo>
                  <a:pt x="10898" y="8571"/>
                </a:lnTo>
                <a:cubicBezTo>
                  <a:pt x="10115" y="8430"/>
                  <a:pt x="9658" y="8210"/>
                  <a:pt x="9658" y="7990"/>
                </a:cubicBezTo>
                <a:lnTo>
                  <a:pt x="9658" y="1162"/>
                </a:lnTo>
                <a:cubicBezTo>
                  <a:pt x="9658" y="518"/>
                  <a:pt x="7505" y="0"/>
                  <a:pt x="4829" y="0"/>
                </a:cubicBezTo>
                <a:lnTo>
                  <a:pt x="4829" y="0"/>
                </a:lnTo>
                <a:cubicBezTo>
                  <a:pt x="2154" y="0"/>
                  <a:pt x="0" y="518"/>
                  <a:pt x="0" y="1162"/>
                </a:cubicBezTo>
                <a:lnTo>
                  <a:pt x="0" y="20438"/>
                </a:lnTo>
                <a:cubicBezTo>
                  <a:pt x="0" y="21082"/>
                  <a:pt x="2154" y="21600"/>
                  <a:pt x="4829" y="21600"/>
                </a:cubicBezTo>
                <a:lnTo>
                  <a:pt x="4829" y="21600"/>
                </a:lnTo>
                <a:cubicBezTo>
                  <a:pt x="7505" y="21600"/>
                  <a:pt x="9658" y="21082"/>
                  <a:pt x="9658" y="20438"/>
                </a:cubicBezTo>
                <a:lnTo>
                  <a:pt x="9658" y="13610"/>
                </a:lnTo>
                <a:cubicBezTo>
                  <a:pt x="9658" y="13374"/>
                  <a:pt x="10115" y="13155"/>
                  <a:pt x="10898" y="13029"/>
                </a:cubicBezTo>
                <a:lnTo>
                  <a:pt x="19969" y="11397"/>
                </a:lnTo>
                <a:cubicBezTo>
                  <a:pt x="21600" y="11083"/>
                  <a:pt x="21600" y="10486"/>
                  <a:pt x="19969" y="10203"/>
                </a:cubicBezTo>
                <a:close/>
              </a:path>
            </a:pathLst>
          </a:custGeom>
          <a:solidFill>
            <a:srgbClr val="4CC1EF"/>
          </a:solidFill>
          <a:ln w="12700">
            <a:miter lim="400000"/>
          </a:ln>
        </p:spPr>
        <p:txBody>
          <a:bodyPr lIns="57150" tIns="57150" rIns="57150" bIns="57150" anchor="ctr"/>
          <a:lstStyle/>
          <a:p>
            <a:pPr marL="0" marR="0" lvl="0" indent="0" defTabSz="1371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45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320A9A-8D1A-4820-B8C8-8A420E0D2A8D}"/>
              </a:ext>
            </a:extLst>
          </p:cNvPr>
          <p:cNvSpPr txBox="1"/>
          <p:nvPr/>
        </p:nvSpPr>
        <p:spPr>
          <a:xfrm>
            <a:off x="3160259" y="4829498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1371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0" cap="none" spc="0" normalizeH="0" baseline="0" noProof="0" dirty="0">
                <a:ln>
                  <a:noFill/>
                </a:ln>
                <a:solidFill>
                  <a:srgbClr val="4CC1E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BECD927C-072A-4DA8-B7FB-17A1A06F226C}"/>
              </a:ext>
            </a:extLst>
          </p:cNvPr>
          <p:cNvSpPr/>
          <p:nvPr/>
        </p:nvSpPr>
        <p:spPr>
          <a:xfrm>
            <a:off x="2687660" y="6956175"/>
            <a:ext cx="490187" cy="2076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92" h="21600" extrusionOk="0">
                <a:moveTo>
                  <a:pt x="19969" y="10219"/>
                </a:moveTo>
                <a:lnTo>
                  <a:pt x="10898" y="8587"/>
                </a:lnTo>
                <a:cubicBezTo>
                  <a:pt x="10115" y="8445"/>
                  <a:pt x="9658" y="8226"/>
                  <a:pt x="9658" y="8006"/>
                </a:cubicBezTo>
                <a:lnTo>
                  <a:pt x="9658" y="1162"/>
                </a:lnTo>
                <a:cubicBezTo>
                  <a:pt x="9658" y="518"/>
                  <a:pt x="7505" y="0"/>
                  <a:pt x="4829" y="0"/>
                </a:cubicBezTo>
                <a:lnTo>
                  <a:pt x="4829" y="0"/>
                </a:lnTo>
                <a:cubicBezTo>
                  <a:pt x="2154" y="0"/>
                  <a:pt x="0" y="518"/>
                  <a:pt x="0" y="1162"/>
                </a:cubicBezTo>
                <a:lnTo>
                  <a:pt x="0" y="20438"/>
                </a:lnTo>
                <a:cubicBezTo>
                  <a:pt x="0" y="21082"/>
                  <a:pt x="2154" y="21600"/>
                  <a:pt x="4829" y="21600"/>
                </a:cubicBezTo>
                <a:lnTo>
                  <a:pt x="4829" y="21600"/>
                </a:lnTo>
                <a:cubicBezTo>
                  <a:pt x="7505" y="21600"/>
                  <a:pt x="9658" y="21082"/>
                  <a:pt x="9658" y="20438"/>
                </a:cubicBezTo>
                <a:lnTo>
                  <a:pt x="9658" y="13610"/>
                </a:lnTo>
                <a:cubicBezTo>
                  <a:pt x="9658" y="13374"/>
                  <a:pt x="10115" y="13155"/>
                  <a:pt x="10898" y="13029"/>
                </a:cubicBezTo>
                <a:lnTo>
                  <a:pt x="19969" y="11397"/>
                </a:lnTo>
                <a:cubicBezTo>
                  <a:pt x="21600" y="11098"/>
                  <a:pt x="21600" y="10517"/>
                  <a:pt x="19969" y="10219"/>
                </a:cubicBezTo>
                <a:close/>
              </a:path>
            </a:pathLst>
          </a:custGeom>
          <a:solidFill>
            <a:srgbClr val="A2B969"/>
          </a:solidFill>
          <a:ln w="12700">
            <a:miter lim="400000"/>
          </a:ln>
        </p:spPr>
        <p:txBody>
          <a:bodyPr lIns="57150" tIns="57150" rIns="57150" bIns="57150" anchor="ctr"/>
          <a:lstStyle/>
          <a:p>
            <a:pPr marL="0" marR="0" lvl="0" indent="0" defTabSz="1371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45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631197-0AC0-4170-B896-E50DA29A67DE}"/>
              </a:ext>
            </a:extLst>
          </p:cNvPr>
          <p:cNvSpPr txBox="1"/>
          <p:nvPr/>
        </p:nvSpPr>
        <p:spPr>
          <a:xfrm>
            <a:off x="3177847" y="7150289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1371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0" cap="none" spc="0" normalizeH="0" baseline="0" noProof="0" dirty="0">
                <a:ln>
                  <a:noFill/>
                </a:ln>
                <a:solidFill>
                  <a:srgbClr val="A2B96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9595DE-1A59-494E-97C6-BF6777595A98}"/>
              </a:ext>
            </a:extLst>
          </p:cNvPr>
          <p:cNvSpPr txBox="1"/>
          <p:nvPr/>
        </p:nvSpPr>
        <p:spPr>
          <a:xfrm>
            <a:off x="5077725" y="2575089"/>
            <a:ext cx="1290887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9877" lvl="1"/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Hạn chế về nguồn lực: </a:t>
            </a:r>
          </a:p>
          <a:p>
            <a:pPr marL="269877" lvl="1"/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 gian và kinh phí có thể hạn chế phạm vi và độ sâu của nghiên cứu.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8F7DA9-21F2-43B2-9DF8-25529B0CCA20}"/>
              </a:ext>
            </a:extLst>
          </p:cNvPr>
          <p:cNvSpPr txBox="1"/>
          <p:nvPr/>
        </p:nvSpPr>
        <p:spPr>
          <a:xfrm>
            <a:off x="5048630" y="4686006"/>
            <a:ext cx="12908871" cy="2181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9877" lvl="1">
              <a:lnSpc>
                <a:spcPct val="130000"/>
              </a:lnSpc>
            </a:pPr>
            <a:r>
              <a:rPr lang="vi-VN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</a:t>
            </a: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này</a:t>
            </a:r>
            <a:r>
              <a:rPr lang="vi-VN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vẫn còn thô sơ và có phần méo mó, vẫn chưa đẹp và gọn gàng. </a:t>
            </a:r>
            <a:endParaRPr lang="en-US" sz="36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9877" lvl="1">
              <a:lnSpc>
                <a:spcPct val="130000"/>
              </a:lnSpc>
            </a:pPr>
            <a:r>
              <a:rPr lang="vi-VN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Vẫn còn lệ thuộc vào bên thứ ba để lưu trữ database</a:t>
            </a: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923E72-0699-45D7-9C17-D8D541FC05FB}"/>
              </a:ext>
            </a:extLst>
          </p:cNvPr>
          <p:cNvSpPr txBox="1"/>
          <p:nvPr/>
        </p:nvSpPr>
        <p:spPr>
          <a:xfrm>
            <a:off x="5048630" y="7334954"/>
            <a:ext cx="126768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9877" lvl="1"/>
            <a:r>
              <a:rPr lang="vi-VN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 số phần thông tin trong luận văn này vẫn chưa đủ tính xác minh, cũng như </a:t>
            </a: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 đáp ứng ở mức hoàn thiện nhất định</a:t>
            </a:r>
            <a:r>
              <a:rPr lang="vi-VN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6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E8E0453-7A84-43A8-A75F-47923136E9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404" y="3508272"/>
            <a:ext cx="1926503" cy="4273666"/>
          </a:xfrm>
          <a:prstGeom prst="rect">
            <a:avLst/>
          </a:prstGeom>
        </p:spPr>
      </p:pic>
      <p:sp>
        <p:nvSpPr>
          <p:cNvPr id="18" name="Freeform 11">
            <a:extLst>
              <a:ext uri="{FF2B5EF4-FFF2-40B4-BE49-F238E27FC236}">
                <a16:creationId xmlns:a16="http://schemas.microsoft.com/office/drawing/2014/main" id="{92854C99-76E9-4550-81F6-D6D84187D320}"/>
              </a:ext>
            </a:extLst>
          </p:cNvPr>
          <p:cNvSpPr/>
          <p:nvPr/>
        </p:nvSpPr>
        <p:spPr>
          <a:xfrm>
            <a:off x="1101830" y="3182117"/>
            <a:ext cx="1099755" cy="914400"/>
          </a:xfrm>
          <a:custGeom>
            <a:avLst/>
            <a:gdLst/>
            <a:ahLst/>
            <a:cxnLst/>
            <a:rect l="l" t="t" r="r" b="b"/>
            <a:pathLst>
              <a:path w="5622272" h="4114800">
                <a:moveTo>
                  <a:pt x="0" y="0"/>
                </a:moveTo>
                <a:lnTo>
                  <a:pt x="5622271" y="0"/>
                </a:lnTo>
                <a:lnTo>
                  <a:pt x="56222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Freeform 12">
            <a:extLst>
              <a:ext uri="{FF2B5EF4-FFF2-40B4-BE49-F238E27FC236}">
                <a16:creationId xmlns:a16="http://schemas.microsoft.com/office/drawing/2014/main" id="{630DD245-B831-4528-8A98-8550F38E9CEC}"/>
              </a:ext>
            </a:extLst>
          </p:cNvPr>
          <p:cNvSpPr/>
          <p:nvPr/>
        </p:nvSpPr>
        <p:spPr>
          <a:xfrm>
            <a:off x="487941" y="4862129"/>
            <a:ext cx="1149833" cy="914400"/>
          </a:xfrm>
          <a:custGeom>
            <a:avLst/>
            <a:gdLst/>
            <a:ahLst/>
            <a:cxnLst/>
            <a:rect l="l" t="t" r="r" b="b"/>
            <a:pathLst>
              <a:path w="5878286" h="4114800">
                <a:moveTo>
                  <a:pt x="0" y="0"/>
                </a:moveTo>
                <a:lnTo>
                  <a:pt x="5878286" y="0"/>
                </a:lnTo>
                <a:lnTo>
                  <a:pt x="58782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B4E2B2B5-3F1A-434E-B607-8D5D4949EE4B}"/>
              </a:ext>
            </a:extLst>
          </p:cNvPr>
          <p:cNvSpPr/>
          <p:nvPr/>
        </p:nvSpPr>
        <p:spPr>
          <a:xfrm>
            <a:off x="1264655" y="6226617"/>
            <a:ext cx="840609" cy="914400"/>
          </a:xfrm>
          <a:custGeom>
            <a:avLst/>
            <a:gdLst/>
            <a:ahLst/>
            <a:cxnLst/>
            <a:rect l="l" t="t" r="r" b="b"/>
            <a:pathLst>
              <a:path w="4297441" h="4114800">
                <a:moveTo>
                  <a:pt x="0" y="0"/>
                </a:moveTo>
                <a:lnTo>
                  <a:pt x="4297441" y="0"/>
                </a:lnTo>
                <a:lnTo>
                  <a:pt x="42974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7AD4A6B5-88E8-4A5E-93A0-A8EBB2E40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843188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943430A-7AB3-46FA-8F4E-7C230B422890}"/>
              </a:ext>
            </a:extLst>
          </p:cNvPr>
          <p:cNvGrpSpPr/>
          <p:nvPr/>
        </p:nvGrpSpPr>
        <p:grpSpPr>
          <a:xfrm>
            <a:off x="-7070" y="-11709"/>
            <a:ext cx="8544773" cy="1021834"/>
            <a:chOff x="-7070" y="-11709"/>
            <a:chExt cx="8544773" cy="1021834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19DCACCB-8743-4ACB-A0D7-6B811EE5D851}"/>
                </a:ext>
              </a:extLst>
            </p:cNvPr>
            <p:cNvSpPr/>
            <p:nvPr/>
          </p:nvSpPr>
          <p:spPr>
            <a:xfrm>
              <a:off x="-7070" y="24414"/>
              <a:ext cx="4143472" cy="985711"/>
            </a:xfrm>
            <a:custGeom>
              <a:avLst/>
              <a:gdLst/>
              <a:ahLst/>
              <a:cxnLst/>
              <a:rect l="l" t="t" r="r" b="b"/>
              <a:pathLst>
                <a:path w="7009498" h="1314281">
                  <a:moveTo>
                    <a:pt x="0" y="0"/>
                  </a:moveTo>
                  <a:lnTo>
                    <a:pt x="7009498" y="0"/>
                  </a:lnTo>
                  <a:lnTo>
                    <a:pt x="7009498" y="1314281"/>
                  </a:lnTo>
                  <a:lnTo>
                    <a:pt x="0" y="1314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TextBox 10">
              <a:extLst>
                <a:ext uri="{FF2B5EF4-FFF2-40B4-BE49-F238E27FC236}">
                  <a16:creationId xmlns:a16="http://schemas.microsoft.com/office/drawing/2014/main" id="{8CDF359D-9261-4E32-9F8A-7190CACBE262}"/>
                </a:ext>
              </a:extLst>
            </p:cNvPr>
            <p:cNvSpPr txBox="1"/>
            <p:nvPr/>
          </p:nvSpPr>
          <p:spPr>
            <a:xfrm>
              <a:off x="762000" y="114300"/>
              <a:ext cx="7775703" cy="7659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99227" lvl="1">
                <a:lnSpc>
                  <a:spcPts val="6474"/>
                </a:lnSpc>
              </a:pPr>
              <a:r>
                <a:rPr lang="en-US" sz="48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Kết luận</a:t>
              </a:r>
            </a:p>
          </p:txBody>
        </p:sp>
        <p:sp>
          <p:nvSpPr>
            <p:cNvPr id="5" name="Freeform 11">
              <a:extLst>
                <a:ext uri="{FF2B5EF4-FFF2-40B4-BE49-F238E27FC236}">
                  <a16:creationId xmlns:a16="http://schemas.microsoft.com/office/drawing/2014/main" id="{9D59AA4B-9413-4588-A82D-8BA7BA321454}"/>
                </a:ext>
              </a:extLst>
            </p:cNvPr>
            <p:cNvSpPr/>
            <p:nvPr/>
          </p:nvSpPr>
          <p:spPr>
            <a:xfrm>
              <a:off x="510277" y="-11709"/>
              <a:ext cx="503445" cy="1017996"/>
            </a:xfrm>
            <a:custGeom>
              <a:avLst/>
              <a:gdLst/>
              <a:ahLst/>
              <a:cxnLst/>
              <a:rect l="l" t="t" r="r" b="b"/>
              <a:pathLst>
                <a:path w="503445" h="1017996">
                  <a:moveTo>
                    <a:pt x="0" y="0"/>
                  </a:moveTo>
                  <a:lnTo>
                    <a:pt x="503446" y="0"/>
                  </a:lnTo>
                  <a:lnTo>
                    <a:pt x="503446" y="1017996"/>
                  </a:lnTo>
                  <a:lnTo>
                    <a:pt x="0" y="1017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Freeform 2">
            <a:extLst>
              <a:ext uri="{FF2B5EF4-FFF2-40B4-BE49-F238E27FC236}">
                <a16:creationId xmlns:a16="http://schemas.microsoft.com/office/drawing/2014/main" id="{1445B4C7-B216-428B-85D6-7180BB0F1F41}"/>
              </a:ext>
            </a:extLst>
          </p:cNvPr>
          <p:cNvSpPr/>
          <p:nvPr/>
        </p:nvSpPr>
        <p:spPr>
          <a:xfrm>
            <a:off x="7703318" y="1951792"/>
            <a:ext cx="3352800" cy="418105"/>
          </a:xfrm>
          <a:custGeom>
            <a:avLst/>
            <a:gdLst/>
            <a:ahLst/>
            <a:cxnLst/>
            <a:rect l="l" t="t" r="r" b="b"/>
            <a:pathLst>
              <a:path w="2346507" h="418105">
                <a:moveTo>
                  <a:pt x="0" y="0"/>
                </a:moveTo>
                <a:lnTo>
                  <a:pt x="2346507" y="0"/>
                </a:lnTo>
                <a:lnTo>
                  <a:pt x="2346507" y="418105"/>
                </a:lnTo>
                <a:lnTo>
                  <a:pt x="0" y="4181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6B4C1774-A6E0-4A54-A500-8052D11EFFBE}"/>
              </a:ext>
            </a:extLst>
          </p:cNvPr>
          <p:cNvSpPr txBox="1"/>
          <p:nvPr/>
        </p:nvSpPr>
        <p:spPr>
          <a:xfrm>
            <a:off x="6230318" y="1477190"/>
            <a:ext cx="5597290" cy="727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999"/>
              </a:lnSpc>
              <a:spcBef>
                <a:spcPct val="0"/>
              </a:spcBef>
            </a:pPr>
            <a:r>
              <a:rPr lang="en-US" sz="4999" b="1" spc="-54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Hướng Phát Triển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37F2D3-5F80-440B-8EE8-22610CF40279}"/>
              </a:ext>
            </a:extLst>
          </p:cNvPr>
          <p:cNvGrpSpPr/>
          <p:nvPr/>
        </p:nvGrpSpPr>
        <p:grpSpPr>
          <a:xfrm>
            <a:off x="418927" y="1497811"/>
            <a:ext cx="5326143" cy="7291377"/>
            <a:chOff x="17056099" y="4381500"/>
            <a:chExt cx="1713460" cy="2345690"/>
          </a:xfrm>
        </p:grpSpPr>
        <p:sp>
          <p:nvSpPr>
            <p:cNvPr id="9" name="Shape">
              <a:extLst>
                <a:ext uri="{FF2B5EF4-FFF2-40B4-BE49-F238E27FC236}">
                  <a16:creationId xmlns:a16="http://schemas.microsoft.com/office/drawing/2014/main" id="{3CAD91FD-63D8-4E7B-AB8C-F392D86EAE05}"/>
                </a:ext>
              </a:extLst>
            </p:cNvPr>
            <p:cNvSpPr/>
            <p:nvPr/>
          </p:nvSpPr>
          <p:spPr>
            <a:xfrm>
              <a:off x="17183099" y="6413499"/>
              <a:ext cx="772163" cy="313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811" y="21600"/>
                  </a:moveTo>
                  <a:lnTo>
                    <a:pt x="12825" y="21600"/>
                  </a:lnTo>
                  <a:cubicBezTo>
                    <a:pt x="17692" y="21600"/>
                    <a:pt x="21600" y="11893"/>
                    <a:pt x="21600" y="0"/>
                  </a:cubicBezTo>
                  <a:lnTo>
                    <a:pt x="2160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11981"/>
                    <a:pt x="3943" y="21600"/>
                    <a:pt x="8811" y="216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57150" tIns="57150" rIns="57150" bIns="5715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45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761AD188-F4B2-4A9A-88CB-B5F94FD52475}"/>
                </a:ext>
              </a:extLst>
            </p:cNvPr>
            <p:cNvSpPr/>
            <p:nvPr/>
          </p:nvSpPr>
          <p:spPr>
            <a:xfrm>
              <a:off x="17056099" y="4381500"/>
              <a:ext cx="1713460" cy="995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6" h="21579" extrusionOk="0">
                  <a:moveTo>
                    <a:pt x="21347" y="15388"/>
                  </a:moveTo>
                  <a:lnTo>
                    <a:pt x="18466" y="10408"/>
                  </a:lnTo>
                  <a:cubicBezTo>
                    <a:pt x="18323" y="10160"/>
                    <a:pt x="18116" y="10105"/>
                    <a:pt x="17940" y="10297"/>
                  </a:cubicBezTo>
                  <a:cubicBezTo>
                    <a:pt x="17797" y="10435"/>
                    <a:pt x="17734" y="10683"/>
                    <a:pt x="17734" y="10958"/>
                  </a:cubicBezTo>
                  <a:lnTo>
                    <a:pt x="17734" y="12196"/>
                  </a:lnTo>
                  <a:lnTo>
                    <a:pt x="11271" y="12196"/>
                  </a:lnTo>
                  <a:lnTo>
                    <a:pt x="11271" y="8426"/>
                  </a:lnTo>
                  <a:cubicBezTo>
                    <a:pt x="11271" y="8179"/>
                    <a:pt x="11382" y="7986"/>
                    <a:pt x="11526" y="7986"/>
                  </a:cubicBezTo>
                  <a:lnTo>
                    <a:pt x="12656" y="7986"/>
                  </a:lnTo>
                  <a:cubicBezTo>
                    <a:pt x="12895" y="7986"/>
                    <a:pt x="12990" y="7436"/>
                    <a:pt x="12799" y="7216"/>
                  </a:cubicBezTo>
                  <a:lnTo>
                    <a:pt x="6591" y="62"/>
                  </a:lnTo>
                  <a:cubicBezTo>
                    <a:pt x="6512" y="-21"/>
                    <a:pt x="6400" y="-21"/>
                    <a:pt x="6321" y="62"/>
                  </a:cubicBezTo>
                  <a:lnTo>
                    <a:pt x="113" y="7216"/>
                  </a:lnTo>
                  <a:cubicBezTo>
                    <a:pt x="-94" y="7463"/>
                    <a:pt x="2" y="7986"/>
                    <a:pt x="256" y="7986"/>
                  </a:cubicBezTo>
                  <a:lnTo>
                    <a:pt x="1386" y="7986"/>
                  </a:lnTo>
                  <a:cubicBezTo>
                    <a:pt x="1530" y="7986"/>
                    <a:pt x="1641" y="8179"/>
                    <a:pt x="1641" y="8426"/>
                  </a:cubicBezTo>
                  <a:lnTo>
                    <a:pt x="1641" y="10160"/>
                  </a:lnTo>
                  <a:cubicBezTo>
                    <a:pt x="1641" y="11811"/>
                    <a:pt x="2421" y="13159"/>
                    <a:pt x="3376" y="13159"/>
                  </a:cubicBezTo>
                  <a:lnTo>
                    <a:pt x="17909" y="13159"/>
                  </a:lnTo>
                  <a:cubicBezTo>
                    <a:pt x="18147" y="13159"/>
                    <a:pt x="18338" y="12829"/>
                    <a:pt x="18338" y="12416"/>
                  </a:cubicBezTo>
                  <a:lnTo>
                    <a:pt x="18338" y="11453"/>
                  </a:lnTo>
                  <a:lnTo>
                    <a:pt x="20901" y="15883"/>
                  </a:lnTo>
                  <a:lnTo>
                    <a:pt x="18338" y="20313"/>
                  </a:lnTo>
                  <a:lnTo>
                    <a:pt x="18338" y="19350"/>
                  </a:lnTo>
                  <a:cubicBezTo>
                    <a:pt x="18338" y="18937"/>
                    <a:pt x="18147" y="18607"/>
                    <a:pt x="17909" y="18607"/>
                  </a:cubicBezTo>
                  <a:lnTo>
                    <a:pt x="11733" y="18607"/>
                  </a:lnTo>
                  <a:lnTo>
                    <a:pt x="11733" y="19570"/>
                  </a:lnTo>
                  <a:lnTo>
                    <a:pt x="17781" y="19570"/>
                  </a:lnTo>
                  <a:lnTo>
                    <a:pt x="17781" y="20809"/>
                  </a:lnTo>
                  <a:cubicBezTo>
                    <a:pt x="17781" y="21084"/>
                    <a:pt x="17861" y="21359"/>
                    <a:pt x="18004" y="21469"/>
                  </a:cubicBezTo>
                  <a:cubicBezTo>
                    <a:pt x="18068" y="21524"/>
                    <a:pt x="18147" y="21579"/>
                    <a:pt x="18227" y="21579"/>
                  </a:cubicBezTo>
                  <a:cubicBezTo>
                    <a:pt x="18338" y="21579"/>
                    <a:pt x="18450" y="21496"/>
                    <a:pt x="18529" y="21359"/>
                  </a:cubicBezTo>
                  <a:lnTo>
                    <a:pt x="21410" y="16378"/>
                  </a:lnTo>
                  <a:cubicBezTo>
                    <a:pt x="21506" y="16131"/>
                    <a:pt x="21506" y="15663"/>
                    <a:pt x="21347" y="15388"/>
                  </a:cubicBezTo>
                  <a:close/>
                </a:path>
              </a:pathLst>
            </a:custGeom>
            <a:solidFill>
              <a:srgbClr val="FFC000"/>
            </a:solidFill>
            <a:ln w="12700">
              <a:miter lim="400000"/>
            </a:ln>
          </p:spPr>
          <p:txBody>
            <a:bodyPr lIns="57150" tIns="57150" rIns="57150" bIns="5715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45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4360C600-A638-4A6A-9903-8CC5B095B26D}"/>
                </a:ext>
              </a:extLst>
            </p:cNvPr>
            <p:cNvSpPr/>
            <p:nvPr/>
          </p:nvSpPr>
          <p:spPr>
            <a:xfrm>
              <a:off x="17183100" y="5245099"/>
              <a:ext cx="1585762" cy="712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600" extrusionOk="0">
                  <a:moveTo>
                    <a:pt x="21427" y="12898"/>
                  </a:moveTo>
                  <a:lnTo>
                    <a:pt x="18302" y="5929"/>
                  </a:lnTo>
                  <a:cubicBezTo>
                    <a:pt x="18147" y="5583"/>
                    <a:pt x="17922" y="5506"/>
                    <a:pt x="17732" y="5775"/>
                  </a:cubicBezTo>
                  <a:cubicBezTo>
                    <a:pt x="17577" y="5968"/>
                    <a:pt x="17508" y="6314"/>
                    <a:pt x="17508" y="6699"/>
                  </a:cubicBezTo>
                  <a:lnTo>
                    <a:pt x="17508" y="8432"/>
                  </a:lnTo>
                  <a:lnTo>
                    <a:pt x="10498" y="8432"/>
                  </a:lnTo>
                  <a:lnTo>
                    <a:pt x="10498" y="0"/>
                  </a:lnTo>
                  <a:lnTo>
                    <a:pt x="0" y="0"/>
                  </a:lnTo>
                  <a:lnTo>
                    <a:pt x="0" y="5621"/>
                  </a:lnTo>
                  <a:cubicBezTo>
                    <a:pt x="0" y="7932"/>
                    <a:pt x="846" y="9818"/>
                    <a:pt x="1882" y="9818"/>
                  </a:cubicBezTo>
                  <a:lnTo>
                    <a:pt x="17646" y="9818"/>
                  </a:lnTo>
                  <a:cubicBezTo>
                    <a:pt x="17905" y="9818"/>
                    <a:pt x="18112" y="9356"/>
                    <a:pt x="18112" y="8779"/>
                  </a:cubicBezTo>
                  <a:lnTo>
                    <a:pt x="18112" y="7431"/>
                  </a:lnTo>
                  <a:lnTo>
                    <a:pt x="20892" y="13630"/>
                  </a:lnTo>
                  <a:lnTo>
                    <a:pt x="18112" y="19829"/>
                  </a:lnTo>
                  <a:lnTo>
                    <a:pt x="18112" y="18481"/>
                  </a:lnTo>
                  <a:cubicBezTo>
                    <a:pt x="18112" y="17904"/>
                    <a:pt x="17905" y="17442"/>
                    <a:pt x="17646" y="17442"/>
                  </a:cubicBezTo>
                  <a:lnTo>
                    <a:pt x="10947" y="17442"/>
                  </a:lnTo>
                  <a:lnTo>
                    <a:pt x="10947" y="18789"/>
                  </a:lnTo>
                  <a:lnTo>
                    <a:pt x="17508" y="18789"/>
                  </a:lnTo>
                  <a:lnTo>
                    <a:pt x="17508" y="20522"/>
                  </a:lnTo>
                  <a:cubicBezTo>
                    <a:pt x="17508" y="20907"/>
                    <a:pt x="17594" y="21292"/>
                    <a:pt x="17750" y="21446"/>
                  </a:cubicBezTo>
                  <a:cubicBezTo>
                    <a:pt x="17819" y="21523"/>
                    <a:pt x="17905" y="21600"/>
                    <a:pt x="17991" y="21600"/>
                  </a:cubicBezTo>
                  <a:cubicBezTo>
                    <a:pt x="18112" y="21600"/>
                    <a:pt x="18233" y="21484"/>
                    <a:pt x="18319" y="21292"/>
                  </a:cubicBezTo>
                  <a:lnTo>
                    <a:pt x="21445" y="14323"/>
                  </a:lnTo>
                  <a:cubicBezTo>
                    <a:pt x="21600" y="13976"/>
                    <a:pt x="21600" y="13322"/>
                    <a:pt x="21427" y="12898"/>
                  </a:cubicBezTo>
                  <a:close/>
                </a:path>
              </a:pathLst>
            </a:custGeom>
            <a:solidFill>
              <a:srgbClr val="00B050"/>
            </a:solidFill>
            <a:ln w="12700">
              <a:miter lim="400000"/>
            </a:ln>
          </p:spPr>
          <p:txBody>
            <a:bodyPr lIns="57150" tIns="57150" rIns="57150" bIns="5715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45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BFD154B3-C12D-40B6-B30A-04F7BFB6571E}"/>
                </a:ext>
              </a:extLst>
            </p:cNvPr>
            <p:cNvSpPr/>
            <p:nvPr/>
          </p:nvSpPr>
          <p:spPr>
            <a:xfrm>
              <a:off x="17183100" y="5829300"/>
              <a:ext cx="1585762" cy="7150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600" extrusionOk="0">
                  <a:moveTo>
                    <a:pt x="21427" y="12929"/>
                  </a:moveTo>
                  <a:lnTo>
                    <a:pt x="18302" y="5985"/>
                  </a:lnTo>
                  <a:cubicBezTo>
                    <a:pt x="18147" y="5640"/>
                    <a:pt x="17922" y="5563"/>
                    <a:pt x="17732" y="5832"/>
                  </a:cubicBezTo>
                  <a:cubicBezTo>
                    <a:pt x="17577" y="6023"/>
                    <a:pt x="17508" y="6369"/>
                    <a:pt x="17508" y="6752"/>
                  </a:cubicBezTo>
                  <a:lnTo>
                    <a:pt x="17508" y="8479"/>
                  </a:lnTo>
                  <a:lnTo>
                    <a:pt x="10498" y="8479"/>
                  </a:lnTo>
                  <a:lnTo>
                    <a:pt x="10498" y="0"/>
                  </a:lnTo>
                  <a:lnTo>
                    <a:pt x="0" y="0"/>
                  </a:lnTo>
                  <a:lnTo>
                    <a:pt x="0" y="5678"/>
                  </a:lnTo>
                  <a:cubicBezTo>
                    <a:pt x="0" y="7980"/>
                    <a:pt x="846" y="9860"/>
                    <a:pt x="1882" y="9860"/>
                  </a:cubicBezTo>
                  <a:lnTo>
                    <a:pt x="17646" y="9860"/>
                  </a:lnTo>
                  <a:cubicBezTo>
                    <a:pt x="17905" y="9860"/>
                    <a:pt x="18112" y="9400"/>
                    <a:pt x="18112" y="8824"/>
                  </a:cubicBezTo>
                  <a:lnTo>
                    <a:pt x="18112" y="7481"/>
                  </a:lnTo>
                  <a:lnTo>
                    <a:pt x="20892" y="13658"/>
                  </a:lnTo>
                  <a:lnTo>
                    <a:pt x="18112" y="19835"/>
                  </a:lnTo>
                  <a:lnTo>
                    <a:pt x="18112" y="18492"/>
                  </a:lnTo>
                  <a:cubicBezTo>
                    <a:pt x="18112" y="17917"/>
                    <a:pt x="17905" y="17456"/>
                    <a:pt x="17646" y="17456"/>
                  </a:cubicBezTo>
                  <a:lnTo>
                    <a:pt x="10947" y="17456"/>
                  </a:lnTo>
                  <a:lnTo>
                    <a:pt x="10947" y="18799"/>
                  </a:lnTo>
                  <a:lnTo>
                    <a:pt x="17508" y="18799"/>
                  </a:lnTo>
                  <a:lnTo>
                    <a:pt x="17508" y="20526"/>
                  </a:lnTo>
                  <a:cubicBezTo>
                    <a:pt x="17508" y="20909"/>
                    <a:pt x="17594" y="21293"/>
                    <a:pt x="17750" y="21447"/>
                  </a:cubicBezTo>
                  <a:cubicBezTo>
                    <a:pt x="17819" y="21523"/>
                    <a:pt x="17905" y="21600"/>
                    <a:pt x="17991" y="21600"/>
                  </a:cubicBezTo>
                  <a:cubicBezTo>
                    <a:pt x="18112" y="21600"/>
                    <a:pt x="18233" y="21485"/>
                    <a:pt x="18319" y="21293"/>
                  </a:cubicBezTo>
                  <a:lnTo>
                    <a:pt x="21445" y="14349"/>
                  </a:lnTo>
                  <a:cubicBezTo>
                    <a:pt x="21600" y="14004"/>
                    <a:pt x="21600" y="13313"/>
                    <a:pt x="21427" y="12929"/>
                  </a:cubicBezTo>
                  <a:close/>
                </a:path>
              </a:pathLst>
            </a:custGeom>
            <a:solidFill>
              <a:srgbClr val="0070C0"/>
            </a:solidFill>
            <a:ln w="12700">
              <a:miter lim="400000"/>
            </a:ln>
          </p:spPr>
          <p:txBody>
            <a:bodyPr lIns="57150" tIns="57150" rIns="57150" bIns="5715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45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22A989D-A367-408C-A04F-8859CB3910E3}"/>
              </a:ext>
            </a:extLst>
          </p:cNvPr>
          <p:cNvSpPr txBox="1"/>
          <p:nvPr/>
        </p:nvSpPr>
        <p:spPr>
          <a:xfrm>
            <a:off x="1920927" y="3476098"/>
            <a:ext cx="2681060" cy="7078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sz="4000" b="1" noProof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19B777-2C5B-4C3D-AFD2-702F1844F7F1}"/>
              </a:ext>
            </a:extLst>
          </p:cNvPr>
          <p:cNvSpPr txBox="1"/>
          <p:nvPr/>
        </p:nvSpPr>
        <p:spPr>
          <a:xfrm>
            <a:off x="1920927" y="5291752"/>
            <a:ext cx="2681060" cy="7078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sz="4000" b="1" noProof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350038-3E94-4EF8-8C87-D12C5163FD31}"/>
              </a:ext>
            </a:extLst>
          </p:cNvPr>
          <p:cNvSpPr txBox="1"/>
          <p:nvPr/>
        </p:nvSpPr>
        <p:spPr>
          <a:xfrm>
            <a:off x="1920927" y="7105208"/>
            <a:ext cx="2681060" cy="7078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sz="4000" b="1" noProof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FBF51E-ADAC-47B2-B287-7F09C2E8228B}"/>
              </a:ext>
            </a:extLst>
          </p:cNvPr>
          <p:cNvSpPr txBox="1"/>
          <p:nvPr/>
        </p:nvSpPr>
        <p:spPr>
          <a:xfrm>
            <a:off x="6150074" y="3012450"/>
            <a:ext cx="11756925" cy="1569660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vi-VN" sz="3200" b="1" noProof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Tiếp tục tìm hiểu sâu hơn về ngôn ngữ PHP &amp; MySQL để đáp ứng nhiều hơn nữa nhu cầu của người sử dụng,</a:t>
            </a:r>
            <a:r>
              <a:rPr lang="en-US" sz="3200" b="1" noProof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cũng như</a:t>
            </a:r>
            <a:r>
              <a:rPr lang="vi-VN" sz="3200" b="1" noProof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phát triển tối ưu hóa hệ thống.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371FDD-58DF-4967-A9F6-01E12283A4FD}"/>
              </a:ext>
            </a:extLst>
          </p:cNvPr>
          <p:cNvSpPr txBox="1"/>
          <p:nvPr/>
        </p:nvSpPr>
        <p:spPr>
          <a:xfrm>
            <a:off x="6230318" y="4766498"/>
            <a:ext cx="11676681" cy="1569660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vi-VN" sz="3200" b="1" noProof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Tìm hiểu thêm một số ngôn ngữ, các phần mềm để nâng cao giao diện</a:t>
            </a:r>
            <a:r>
              <a:rPr lang="en-US" sz="3200" b="1" noProof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sz="3200" b="1" noProof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đồ họa</a:t>
            </a:r>
            <a:r>
              <a:rPr lang="en-US" sz="3200" b="1" noProof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ngày càng trở nên</a:t>
            </a:r>
            <a:r>
              <a:rPr lang="vi-VN" sz="3200" b="1" noProof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đẹp mắt hơn,</a:t>
            </a:r>
            <a:r>
              <a:rPr lang="en-US" sz="3200" b="1" noProof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tạo nên cảm giác</a:t>
            </a:r>
            <a:r>
              <a:rPr lang="vi-VN" sz="3200" b="1" noProof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thân thiện với người dùng.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3A13B0-7260-471D-908B-35942F43ED9F}"/>
              </a:ext>
            </a:extLst>
          </p:cNvPr>
          <p:cNvSpPr txBox="1"/>
          <p:nvPr/>
        </p:nvSpPr>
        <p:spPr>
          <a:xfrm>
            <a:off x="6227164" y="6428099"/>
            <a:ext cx="11679835" cy="2062103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sz="3200" b="1" noProof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</a:t>
            </a:r>
            <a:r>
              <a:rPr lang="vi-VN" sz="3200" b="1" noProof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ố gắng khắc phục những thiếu xót hiện trạng của </a:t>
            </a:r>
            <a:r>
              <a:rPr lang="en-US" sz="3200" b="1" noProof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website</a:t>
            </a:r>
            <a:r>
              <a:rPr lang="vi-VN" sz="3200" b="1" noProof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  đồng thời sẽ</a:t>
            </a:r>
            <a:r>
              <a:rPr lang="en-US" sz="3200" b="1" noProof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t</a:t>
            </a:r>
            <a:r>
              <a:rPr lang="vi-VN" sz="3200" b="1" noProof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riển khai thêm một số tính năng mới làm cho ứng dụng trở nên đẹp hơn, tốt hơn để có thể mang đến những trải nghiệm tốt </a:t>
            </a:r>
            <a:r>
              <a:rPr lang="en-US" sz="3200" b="1" noProof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cho</a:t>
            </a:r>
            <a:r>
              <a:rPr lang="vi-VN" sz="3200" b="1" noProof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khách hàng khi sử dụng.</a:t>
            </a:r>
          </a:p>
        </p:txBody>
      </p:sp>
      <p:grpSp>
        <p:nvGrpSpPr>
          <p:cNvPr id="19" name="Graphic 7" descr="Lightbulb">
            <a:extLst>
              <a:ext uri="{FF2B5EF4-FFF2-40B4-BE49-F238E27FC236}">
                <a16:creationId xmlns:a16="http://schemas.microsoft.com/office/drawing/2014/main" id="{F0CFDFC4-8DBE-4087-8106-3D17DA0E51B8}"/>
              </a:ext>
            </a:extLst>
          </p:cNvPr>
          <p:cNvGrpSpPr/>
          <p:nvPr/>
        </p:nvGrpSpPr>
        <p:grpSpPr>
          <a:xfrm>
            <a:off x="1327996" y="1825928"/>
            <a:ext cx="1371600" cy="1371600"/>
            <a:chOff x="2758141" y="1285020"/>
            <a:chExt cx="914400" cy="914400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8D23A12-56DA-455B-A463-E2B229DEFFD2}"/>
                </a:ext>
              </a:extLst>
            </p:cNvPr>
            <p:cNvSpPr/>
            <p:nvPr/>
          </p:nvSpPr>
          <p:spPr>
            <a:xfrm>
              <a:off x="3091516" y="1894620"/>
              <a:ext cx="247650" cy="57150"/>
            </a:xfrm>
            <a:custGeom>
              <a:avLst/>
              <a:gdLst>
                <a:gd name="connsiteX0" fmla="*/ 28575 w 247650"/>
                <a:gd name="connsiteY0" fmla="*/ 0 h 57150"/>
                <a:gd name="connsiteX1" fmla="*/ 219075 w 247650"/>
                <a:gd name="connsiteY1" fmla="*/ 0 h 57150"/>
                <a:gd name="connsiteX2" fmla="*/ 247650 w 247650"/>
                <a:gd name="connsiteY2" fmla="*/ 28575 h 57150"/>
                <a:gd name="connsiteX3" fmla="*/ 219075 w 247650"/>
                <a:gd name="connsiteY3" fmla="*/ 57150 h 57150"/>
                <a:gd name="connsiteX4" fmla="*/ 28575 w 247650"/>
                <a:gd name="connsiteY4" fmla="*/ 57150 h 57150"/>
                <a:gd name="connsiteX5" fmla="*/ 0 w 247650"/>
                <a:gd name="connsiteY5" fmla="*/ 28575 h 57150"/>
                <a:gd name="connsiteX6" fmla="*/ 28575 w 247650"/>
                <a:gd name="connsiteY6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650" h="57150">
                  <a:moveTo>
                    <a:pt x="28575" y="0"/>
                  </a:moveTo>
                  <a:lnTo>
                    <a:pt x="219075" y="0"/>
                  </a:lnTo>
                  <a:cubicBezTo>
                    <a:pt x="235268" y="0"/>
                    <a:pt x="247650" y="12383"/>
                    <a:pt x="247650" y="28575"/>
                  </a:cubicBezTo>
                  <a:cubicBezTo>
                    <a:pt x="247650" y="44767"/>
                    <a:pt x="235268" y="57150"/>
                    <a:pt x="219075" y="57150"/>
                  </a:cubicBezTo>
                  <a:lnTo>
                    <a:pt x="28575" y="57150"/>
                  </a:lnTo>
                  <a:cubicBezTo>
                    <a:pt x="12382" y="57150"/>
                    <a:pt x="0" y="44767"/>
                    <a:pt x="0" y="28575"/>
                  </a:cubicBezTo>
                  <a:cubicBezTo>
                    <a:pt x="0" y="12383"/>
                    <a:pt x="12382" y="0"/>
                    <a:pt x="285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7D90036-F7FC-4F9A-932D-842186213028}"/>
                </a:ext>
              </a:extLst>
            </p:cNvPr>
            <p:cNvSpPr/>
            <p:nvPr/>
          </p:nvSpPr>
          <p:spPr>
            <a:xfrm>
              <a:off x="3091516" y="1989870"/>
              <a:ext cx="247650" cy="57150"/>
            </a:xfrm>
            <a:custGeom>
              <a:avLst/>
              <a:gdLst>
                <a:gd name="connsiteX0" fmla="*/ 28575 w 247650"/>
                <a:gd name="connsiteY0" fmla="*/ 0 h 57150"/>
                <a:gd name="connsiteX1" fmla="*/ 219075 w 247650"/>
                <a:gd name="connsiteY1" fmla="*/ 0 h 57150"/>
                <a:gd name="connsiteX2" fmla="*/ 247650 w 247650"/>
                <a:gd name="connsiteY2" fmla="*/ 28575 h 57150"/>
                <a:gd name="connsiteX3" fmla="*/ 219075 w 247650"/>
                <a:gd name="connsiteY3" fmla="*/ 57150 h 57150"/>
                <a:gd name="connsiteX4" fmla="*/ 28575 w 247650"/>
                <a:gd name="connsiteY4" fmla="*/ 57150 h 57150"/>
                <a:gd name="connsiteX5" fmla="*/ 0 w 247650"/>
                <a:gd name="connsiteY5" fmla="*/ 28575 h 57150"/>
                <a:gd name="connsiteX6" fmla="*/ 28575 w 247650"/>
                <a:gd name="connsiteY6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650" h="57150">
                  <a:moveTo>
                    <a:pt x="28575" y="0"/>
                  </a:moveTo>
                  <a:lnTo>
                    <a:pt x="219075" y="0"/>
                  </a:lnTo>
                  <a:cubicBezTo>
                    <a:pt x="235268" y="0"/>
                    <a:pt x="247650" y="12383"/>
                    <a:pt x="247650" y="28575"/>
                  </a:cubicBezTo>
                  <a:cubicBezTo>
                    <a:pt x="247650" y="44767"/>
                    <a:pt x="235268" y="57150"/>
                    <a:pt x="219075" y="57150"/>
                  </a:cubicBezTo>
                  <a:lnTo>
                    <a:pt x="28575" y="57150"/>
                  </a:lnTo>
                  <a:cubicBezTo>
                    <a:pt x="12382" y="57150"/>
                    <a:pt x="0" y="44767"/>
                    <a:pt x="0" y="28575"/>
                  </a:cubicBezTo>
                  <a:cubicBezTo>
                    <a:pt x="0" y="12383"/>
                    <a:pt x="12382" y="0"/>
                    <a:pt x="285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5E0F0AA-BFE9-4DFA-A150-CC374C17761E}"/>
                </a:ext>
              </a:extLst>
            </p:cNvPr>
            <p:cNvSpPr/>
            <p:nvPr/>
          </p:nvSpPr>
          <p:spPr>
            <a:xfrm>
              <a:off x="3153428" y="2085120"/>
              <a:ext cx="123825" cy="57150"/>
            </a:xfrm>
            <a:custGeom>
              <a:avLst/>
              <a:gdLst>
                <a:gd name="connsiteX0" fmla="*/ 0 w 123825"/>
                <a:gd name="connsiteY0" fmla="*/ 0 h 57150"/>
                <a:gd name="connsiteX1" fmla="*/ 61913 w 123825"/>
                <a:gd name="connsiteY1" fmla="*/ 57150 h 57150"/>
                <a:gd name="connsiteX2" fmla="*/ 123825 w 123825"/>
                <a:gd name="connsiteY2" fmla="*/ 0 h 57150"/>
                <a:gd name="connsiteX3" fmla="*/ 0 w 123825"/>
                <a:gd name="connsiteY3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57150">
                  <a:moveTo>
                    <a:pt x="0" y="0"/>
                  </a:moveTo>
                  <a:cubicBezTo>
                    <a:pt x="2857" y="32385"/>
                    <a:pt x="29527" y="57150"/>
                    <a:pt x="61913" y="57150"/>
                  </a:cubicBezTo>
                  <a:cubicBezTo>
                    <a:pt x="94298" y="57150"/>
                    <a:pt x="120968" y="32385"/>
                    <a:pt x="12382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1026BA7-5FE5-4E28-B21B-BBAD1F70FD89}"/>
                </a:ext>
              </a:extLst>
            </p:cNvPr>
            <p:cNvSpPr/>
            <p:nvPr/>
          </p:nvSpPr>
          <p:spPr>
            <a:xfrm>
              <a:off x="2967691" y="1342170"/>
              <a:ext cx="495300" cy="514350"/>
            </a:xfrm>
            <a:custGeom>
              <a:avLst/>
              <a:gdLst>
                <a:gd name="connsiteX0" fmla="*/ 247650 w 495300"/>
                <a:gd name="connsiteY0" fmla="*/ 0 h 514350"/>
                <a:gd name="connsiteX1" fmla="*/ 247650 w 495300"/>
                <a:gd name="connsiteY1" fmla="*/ 0 h 514350"/>
                <a:gd name="connsiteX2" fmla="*/ 247650 w 495300"/>
                <a:gd name="connsiteY2" fmla="*/ 0 h 514350"/>
                <a:gd name="connsiteX3" fmla="*/ 0 w 495300"/>
                <a:gd name="connsiteY3" fmla="*/ 244793 h 514350"/>
                <a:gd name="connsiteX4" fmla="*/ 0 w 495300"/>
                <a:gd name="connsiteY4" fmla="*/ 253365 h 514350"/>
                <a:gd name="connsiteX5" fmla="*/ 17145 w 495300"/>
                <a:gd name="connsiteY5" fmla="*/ 339090 h 514350"/>
                <a:gd name="connsiteX6" fmla="*/ 60007 w 495300"/>
                <a:gd name="connsiteY6" fmla="*/ 409575 h 514350"/>
                <a:gd name="connsiteX7" fmla="*/ 118110 w 495300"/>
                <a:gd name="connsiteY7" fmla="*/ 503873 h 514350"/>
                <a:gd name="connsiteX8" fmla="*/ 135255 w 495300"/>
                <a:gd name="connsiteY8" fmla="*/ 514350 h 514350"/>
                <a:gd name="connsiteX9" fmla="*/ 360045 w 495300"/>
                <a:gd name="connsiteY9" fmla="*/ 514350 h 514350"/>
                <a:gd name="connsiteX10" fmla="*/ 377190 w 495300"/>
                <a:gd name="connsiteY10" fmla="*/ 503873 h 514350"/>
                <a:gd name="connsiteX11" fmla="*/ 435292 w 495300"/>
                <a:gd name="connsiteY11" fmla="*/ 409575 h 514350"/>
                <a:gd name="connsiteX12" fmla="*/ 478155 w 495300"/>
                <a:gd name="connsiteY12" fmla="*/ 339090 h 514350"/>
                <a:gd name="connsiteX13" fmla="*/ 495300 w 495300"/>
                <a:gd name="connsiteY13" fmla="*/ 253365 h 514350"/>
                <a:gd name="connsiteX14" fmla="*/ 495300 w 495300"/>
                <a:gd name="connsiteY14" fmla="*/ 244793 h 514350"/>
                <a:gd name="connsiteX15" fmla="*/ 247650 w 495300"/>
                <a:gd name="connsiteY15" fmla="*/ 0 h 514350"/>
                <a:gd name="connsiteX16" fmla="*/ 438150 w 495300"/>
                <a:gd name="connsiteY16" fmla="*/ 252413 h 514350"/>
                <a:gd name="connsiteX17" fmla="*/ 424815 w 495300"/>
                <a:gd name="connsiteY17" fmla="*/ 319088 h 514350"/>
                <a:gd name="connsiteX18" fmla="*/ 392430 w 495300"/>
                <a:gd name="connsiteY18" fmla="*/ 371475 h 514350"/>
                <a:gd name="connsiteX19" fmla="*/ 337185 w 495300"/>
                <a:gd name="connsiteY19" fmla="*/ 457200 h 514350"/>
                <a:gd name="connsiteX20" fmla="*/ 247650 w 495300"/>
                <a:gd name="connsiteY20" fmla="*/ 457200 h 514350"/>
                <a:gd name="connsiteX21" fmla="*/ 159068 w 495300"/>
                <a:gd name="connsiteY21" fmla="*/ 457200 h 514350"/>
                <a:gd name="connsiteX22" fmla="*/ 103823 w 495300"/>
                <a:gd name="connsiteY22" fmla="*/ 371475 h 514350"/>
                <a:gd name="connsiteX23" fmla="*/ 71438 w 495300"/>
                <a:gd name="connsiteY23" fmla="*/ 319088 h 514350"/>
                <a:gd name="connsiteX24" fmla="*/ 58103 w 495300"/>
                <a:gd name="connsiteY24" fmla="*/ 252413 h 514350"/>
                <a:gd name="connsiteX25" fmla="*/ 58103 w 495300"/>
                <a:gd name="connsiteY25" fmla="*/ 244793 h 514350"/>
                <a:gd name="connsiteX26" fmla="*/ 248602 w 495300"/>
                <a:gd name="connsiteY26" fmla="*/ 56197 h 514350"/>
                <a:gd name="connsiteX27" fmla="*/ 248602 w 495300"/>
                <a:gd name="connsiteY27" fmla="*/ 56197 h 514350"/>
                <a:gd name="connsiteX28" fmla="*/ 248602 w 495300"/>
                <a:gd name="connsiteY28" fmla="*/ 56197 h 514350"/>
                <a:gd name="connsiteX29" fmla="*/ 248602 w 495300"/>
                <a:gd name="connsiteY29" fmla="*/ 56197 h 514350"/>
                <a:gd name="connsiteX30" fmla="*/ 248602 w 495300"/>
                <a:gd name="connsiteY30" fmla="*/ 56197 h 514350"/>
                <a:gd name="connsiteX31" fmla="*/ 248602 w 495300"/>
                <a:gd name="connsiteY31" fmla="*/ 56197 h 514350"/>
                <a:gd name="connsiteX32" fmla="*/ 248602 w 495300"/>
                <a:gd name="connsiteY32" fmla="*/ 56197 h 514350"/>
                <a:gd name="connsiteX33" fmla="*/ 439103 w 495300"/>
                <a:gd name="connsiteY33" fmla="*/ 244793 h 514350"/>
                <a:gd name="connsiteX34" fmla="*/ 439103 w 495300"/>
                <a:gd name="connsiteY34" fmla="*/ 252413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95300" h="514350">
                  <a:moveTo>
                    <a:pt x="247650" y="0"/>
                  </a:moveTo>
                  <a:cubicBezTo>
                    <a:pt x="247650" y="0"/>
                    <a:pt x="247650" y="0"/>
                    <a:pt x="247650" y="0"/>
                  </a:cubicBezTo>
                  <a:cubicBezTo>
                    <a:pt x="247650" y="0"/>
                    <a:pt x="247650" y="0"/>
                    <a:pt x="247650" y="0"/>
                  </a:cubicBezTo>
                  <a:cubicBezTo>
                    <a:pt x="112395" y="952"/>
                    <a:pt x="2857" y="109538"/>
                    <a:pt x="0" y="244793"/>
                  </a:cubicBezTo>
                  <a:lnTo>
                    <a:pt x="0" y="253365"/>
                  </a:lnTo>
                  <a:cubicBezTo>
                    <a:pt x="953" y="282893"/>
                    <a:pt x="6668" y="311468"/>
                    <a:pt x="17145" y="339090"/>
                  </a:cubicBezTo>
                  <a:cubicBezTo>
                    <a:pt x="27622" y="364808"/>
                    <a:pt x="41910" y="388620"/>
                    <a:pt x="60007" y="409575"/>
                  </a:cubicBezTo>
                  <a:cubicBezTo>
                    <a:pt x="82868" y="434340"/>
                    <a:pt x="107632" y="482918"/>
                    <a:pt x="118110" y="503873"/>
                  </a:cubicBezTo>
                  <a:cubicBezTo>
                    <a:pt x="120968" y="510540"/>
                    <a:pt x="127635" y="514350"/>
                    <a:pt x="135255" y="514350"/>
                  </a:cubicBezTo>
                  <a:lnTo>
                    <a:pt x="360045" y="514350"/>
                  </a:lnTo>
                  <a:cubicBezTo>
                    <a:pt x="367665" y="514350"/>
                    <a:pt x="374333" y="510540"/>
                    <a:pt x="377190" y="503873"/>
                  </a:cubicBezTo>
                  <a:cubicBezTo>
                    <a:pt x="387668" y="482918"/>
                    <a:pt x="412433" y="434340"/>
                    <a:pt x="435292" y="409575"/>
                  </a:cubicBezTo>
                  <a:cubicBezTo>
                    <a:pt x="453390" y="388620"/>
                    <a:pt x="468630" y="364808"/>
                    <a:pt x="478155" y="339090"/>
                  </a:cubicBezTo>
                  <a:cubicBezTo>
                    <a:pt x="488633" y="311468"/>
                    <a:pt x="494348" y="282893"/>
                    <a:pt x="495300" y="253365"/>
                  </a:cubicBezTo>
                  <a:lnTo>
                    <a:pt x="495300" y="244793"/>
                  </a:lnTo>
                  <a:cubicBezTo>
                    <a:pt x="492442" y="109538"/>
                    <a:pt x="382905" y="952"/>
                    <a:pt x="247650" y="0"/>
                  </a:cubicBezTo>
                  <a:close/>
                  <a:moveTo>
                    <a:pt x="438150" y="252413"/>
                  </a:moveTo>
                  <a:cubicBezTo>
                    <a:pt x="437198" y="275273"/>
                    <a:pt x="432435" y="298133"/>
                    <a:pt x="424815" y="319088"/>
                  </a:cubicBezTo>
                  <a:cubicBezTo>
                    <a:pt x="417195" y="338138"/>
                    <a:pt x="406717" y="356235"/>
                    <a:pt x="392430" y="371475"/>
                  </a:cubicBezTo>
                  <a:cubicBezTo>
                    <a:pt x="370523" y="398145"/>
                    <a:pt x="351473" y="426720"/>
                    <a:pt x="337185" y="457200"/>
                  </a:cubicBezTo>
                  <a:lnTo>
                    <a:pt x="247650" y="457200"/>
                  </a:lnTo>
                  <a:lnTo>
                    <a:pt x="159068" y="457200"/>
                  </a:lnTo>
                  <a:cubicBezTo>
                    <a:pt x="143827" y="426720"/>
                    <a:pt x="124777" y="398145"/>
                    <a:pt x="103823" y="371475"/>
                  </a:cubicBezTo>
                  <a:cubicBezTo>
                    <a:pt x="90488" y="356235"/>
                    <a:pt x="79057" y="338138"/>
                    <a:pt x="71438" y="319088"/>
                  </a:cubicBezTo>
                  <a:cubicBezTo>
                    <a:pt x="62865" y="298133"/>
                    <a:pt x="59055" y="275273"/>
                    <a:pt x="58103" y="252413"/>
                  </a:cubicBezTo>
                  <a:lnTo>
                    <a:pt x="58103" y="244793"/>
                  </a:lnTo>
                  <a:cubicBezTo>
                    <a:pt x="60007" y="140970"/>
                    <a:pt x="144780" y="57150"/>
                    <a:pt x="248602" y="56197"/>
                  </a:cubicBezTo>
                  <a:lnTo>
                    <a:pt x="248602" y="56197"/>
                  </a:lnTo>
                  <a:lnTo>
                    <a:pt x="248602" y="56197"/>
                  </a:lnTo>
                  <a:cubicBezTo>
                    <a:pt x="248602" y="56197"/>
                    <a:pt x="248602" y="56197"/>
                    <a:pt x="248602" y="56197"/>
                  </a:cubicBezTo>
                  <a:cubicBezTo>
                    <a:pt x="248602" y="56197"/>
                    <a:pt x="248602" y="56197"/>
                    <a:pt x="248602" y="56197"/>
                  </a:cubicBezTo>
                  <a:lnTo>
                    <a:pt x="248602" y="56197"/>
                  </a:lnTo>
                  <a:lnTo>
                    <a:pt x="248602" y="56197"/>
                  </a:lnTo>
                  <a:cubicBezTo>
                    <a:pt x="352425" y="57150"/>
                    <a:pt x="437198" y="140018"/>
                    <a:pt x="439103" y="244793"/>
                  </a:cubicBezTo>
                  <a:lnTo>
                    <a:pt x="439103" y="2524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aphic 8" descr="Gears">
            <a:extLst>
              <a:ext uri="{FF2B5EF4-FFF2-40B4-BE49-F238E27FC236}">
                <a16:creationId xmlns:a16="http://schemas.microsoft.com/office/drawing/2014/main" id="{2759EA6E-F127-4F63-95D8-05BCECB7FBC7}"/>
              </a:ext>
            </a:extLst>
          </p:cNvPr>
          <p:cNvGrpSpPr/>
          <p:nvPr/>
        </p:nvGrpSpPr>
        <p:grpSpPr>
          <a:xfrm>
            <a:off x="1761226" y="7999544"/>
            <a:ext cx="505136" cy="611277"/>
            <a:chOff x="3046961" y="5413464"/>
            <a:chExt cx="336757" cy="407518"/>
          </a:xfrm>
          <a:solidFill>
            <a:srgbClr val="FFFFFF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67FCBB6-C22C-4704-8509-79628667A0C1}"/>
                </a:ext>
              </a:extLst>
            </p:cNvPr>
            <p:cNvSpPr/>
            <p:nvPr/>
          </p:nvSpPr>
          <p:spPr>
            <a:xfrm>
              <a:off x="3163691" y="5413464"/>
              <a:ext cx="220028" cy="219512"/>
            </a:xfrm>
            <a:custGeom>
              <a:avLst/>
              <a:gdLst>
                <a:gd name="connsiteX0" fmla="*/ 110014 w 220028"/>
                <a:gd name="connsiteY0" fmla="*/ 148752 h 219512"/>
                <a:gd name="connsiteX1" fmla="*/ 71277 w 220028"/>
                <a:gd name="connsiteY1" fmla="*/ 110014 h 219512"/>
                <a:gd name="connsiteX2" fmla="*/ 110014 w 220028"/>
                <a:gd name="connsiteY2" fmla="*/ 71277 h 219512"/>
                <a:gd name="connsiteX3" fmla="*/ 148752 w 220028"/>
                <a:gd name="connsiteY3" fmla="*/ 110014 h 219512"/>
                <a:gd name="connsiteX4" fmla="*/ 110014 w 220028"/>
                <a:gd name="connsiteY4" fmla="*/ 148752 h 219512"/>
                <a:gd name="connsiteX5" fmla="*/ 197303 w 220028"/>
                <a:gd name="connsiteY5" fmla="*/ 85739 h 219512"/>
                <a:gd name="connsiteX6" fmla="*/ 189039 w 220028"/>
                <a:gd name="connsiteY6" fmla="*/ 65596 h 219512"/>
                <a:gd name="connsiteX7" fmla="*/ 197303 w 220028"/>
                <a:gd name="connsiteY7" fmla="*/ 41320 h 219512"/>
                <a:gd name="connsiteX8" fmla="*/ 178709 w 220028"/>
                <a:gd name="connsiteY8" fmla="*/ 22726 h 219512"/>
                <a:gd name="connsiteX9" fmla="*/ 154434 w 220028"/>
                <a:gd name="connsiteY9" fmla="*/ 30990 h 219512"/>
                <a:gd name="connsiteX10" fmla="*/ 134290 w 220028"/>
                <a:gd name="connsiteY10" fmla="*/ 22726 h 219512"/>
                <a:gd name="connsiteX11" fmla="*/ 122927 w 220028"/>
                <a:gd name="connsiteY11" fmla="*/ 0 h 219512"/>
                <a:gd name="connsiteX12" fmla="*/ 97102 w 220028"/>
                <a:gd name="connsiteY12" fmla="*/ 0 h 219512"/>
                <a:gd name="connsiteX13" fmla="*/ 85739 w 220028"/>
                <a:gd name="connsiteY13" fmla="*/ 22726 h 219512"/>
                <a:gd name="connsiteX14" fmla="*/ 65596 w 220028"/>
                <a:gd name="connsiteY14" fmla="*/ 30990 h 219512"/>
                <a:gd name="connsiteX15" fmla="*/ 41320 w 220028"/>
                <a:gd name="connsiteY15" fmla="*/ 22726 h 219512"/>
                <a:gd name="connsiteX16" fmla="*/ 22726 w 220028"/>
                <a:gd name="connsiteY16" fmla="*/ 41320 h 219512"/>
                <a:gd name="connsiteX17" fmla="*/ 30990 w 220028"/>
                <a:gd name="connsiteY17" fmla="*/ 65596 h 219512"/>
                <a:gd name="connsiteX18" fmla="*/ 22726 w 220028"/>
                <a:gd name="connsiteY18" fmla="*/ 85739 h 219512"/>
                <a:gd name="connsiteX19" fmla="*/ 0 w 220028"/>
                <a:gd name="connsiteY19" fmla="*/ 97102 h 219512"/>
                <a:gd name="connsiteX20" fmla="*/ 0 w 220028"/>
                <a:gd name="connsiteY20" fmla="*/ 122927 h 219512"/>
                <a:gd name="connsiteX21" fmla="*/ 22726 w 220028"/>
                <a:gd name="connsiteY21" fmla="*/ 134290 h 219512"/>
                <a:gd name="connsiteX22" fmla="*/ 30990 w 220028"/>
                <a:gd name="connsiteY22" fmla="*/ 154434 h 219512"/>
                <a:gd name="connsiteX23" fmla="*/ 22726 w 220028"/>
                <a:gd name="connsiteY23" fmla="*/ 178709 h 219512"/>
                <a:gd name="connsiteX24" fmla="*/ 40804 w 220028"/>
                <a:gd name="connsiteY24" fmla="*/ 196786 h 219512"/>
                <a:gd name="connsiteX25" fmla="*/ 65079 w 220028"/>
                <a:gd name="connsiteY25" fmla="*/ 188523 h 219512"/>
                <a:gd name="connsiteX26" fmla="*/ 85223 w 220028"/>
                <a:gd name="connsiteY26" fmla="*/ 196786 h 219512"/>
                <a:gd name="connsiteX27" fmla="*/ 96586 w 220028"/>
                <a:gd name="connsiteY27" fmla="*/ 219513 h 219512"/>
                <a:gd name="connsiteX28" fmla="*/ 122411 w 220028"/>
                <a:gd name="connsiteY28" fmla="*/ 219513 h 219512"/>
                <a:gd name="connsiteX29" fmla="*/ 133774 w 220028"/>
                <a:gd name="connsiteY29" fmla="*/ 196786 h 219512"/>
                <a:gd name="connsiteX30" fmla="*/ 153917 w 220028"/>
                <a:gd name="connsiteY30" fmla="*/ 188523 h 219512"/>
                <a:gd name="connsiteX31" fmla="*/ 178193 w 220028"/>
                <a:gd name="connsiteY31" fmla="*/ 196786 h 219512"/>
                <a:gd name="connsiteX32" fmla="*/ 196786 w 220028"/>
                <a:gd name="connsiteY32" fmla="*/ 178709 h 219512"/>
                <a:gd name="connsiteX33" fmla="*/ 188523 w 220028"/>
                <a:gd name="connsiteY33" fmla="*/ 154434 h 219512"/>
                <a:gd name="connsiteX34" fmla="*/ 197303 w 220028"/>
                <a:gd name="connsiteY34" fmla="*/ 134290 h 219512"/>
                <a:gd name="connsiteX35" fmla="*/ 220029 w 220028"/>
                <a:gd name="connsiteY35" fmla="*/ 122927 h 219512"/>
                <a:gd name="connsiteX36" fmla="*/ 220029 w 220028"/>
                <a:gd name="connsiteY36" fmla="*/ 97102 h 219512"/>
                <a:gd name="connsiteX37" fmla="*/ 197303 w 220028"/>
                <a:gd name="connsiteY37" fmla="*/ 85739 h 21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20028" h="219512">
                  <a:moveTo>
                    <a:pt x="110014" y="148752"/>
                  </a:moveTo>
                  <a:cubicBezTo>
                    <a:pt x="88321" y="148752"/>
                    <a:pt x="71277" y="131191"/>
                    <a:pt x="71277" y="110014"/>
                  </a:cubicBezTo>
                  <a:cubicBezTo>
                    <a:pt x="71277" y="88838"/>
                    <a:pt x="88838" y="71277"/>
                    <a:pt x="110014" y="71277"/>
                  </a:cubicBezTo>
                  <a:cubicBezTo>
                    <a:pt x="131708" y="71277"/>
                    <a:pt x="148752" y="88838"/>
                    <a:pt x="148752" y="110014"/>
                  </a:cubicBezTo>
                  <a:cubicBezTo>
                    <a:pt x="148752" y="131191"/>
                    <a:pt x="131191" y="148752"/>
                    <a:pt x="110014" y="148752"/>
                  </a:cubicBezTo>
                  <a:close/>
                  <a:moveTo>
                    <a:pt x="197303" y="85739"/>
                  </a:moveTo>
                  <a:cubicBezTo>
                    <a:pt x="195237" y="78508"/>
                    <a:pt x="192655" y="71794"/>
                    <a:pt x="189039" y="65596"/>
                  </a:cubicBezTo>
                  <a:lnTo>
                    <a:pt x="197303" y="41320"/>
                  </a:lnTo>
                  <a:lnTo>
                    <a:pt x="178709" y="22726"/>
                  </a:lnTo>
                  <a:lnTo>
                    <a:pt x="154434" y="30990"/>
                  </a:lnTo>
                  <a:cubicBezTo>
                    <a:pt x="148235" y="27375"/>
                    <a:pt x="141521" y="24792"/>
                    <a:pt x="134290" y="22726"/>
                  </a:cubicBezTo>
                  <a:lnTo>
                    <a:pt x="122927" y="0"/>
                  </a:lnTo>
                  <a:lnTo>
                    <a:pt x="97102" y="0"/>
                  </a:lnTo>
                  <a:lnTo>
                    <a:pt x="85739" y="22726"/>
                  </a:lnTo>
                  <a:cubicBezTo>
                    <a:pt x="78508" y="24792"/>
                    <a:pt x="71794" y="27375"/>
                    <a:pt x="65596" y="30990"/>
                  </a:cubicBezTo>
                  <a:lnTo>
                    <a:pt x="41320" y="22726"/>
                  </a:lnTo>
                  <a:lnTo>
                    <a:pt x="22726" y="41320"/>
                  </a:lnTo>
                  <a:lnTo>
                    <a:pt x="30990" y="65596"/>
                  </a:lnTo>
                  <a:cubicBezTo>
                    <a:pt x="27374" y="71794"/>
                    <a:pt x="24792" y="78508"/>
                    <a:pt x="22726" y="85739"/>
                  </a:cubicBezTo>
                  <a:lnTo>
                    <a:pt x="0" y="97102"/>
                  </a:lnTo>
                  <a:lnTo>
                    <a:pt x="0" y="122927"/>
                  </a:lnTo>
                  <a:lnTo>
                    <a:pt x="22726" y="134290"/>
                  </a:lnTo>
                  <a:cubicBezTo>
                    <a:pt x="24792" y="141521"/>
                    <a:pt x="27374" y="148236"/>
                    <a:pt x="30990" y="154434"/>
                  </a:cubicBezTo>
                  <a:lnTo>
                    <a:pt x="22726" y="178709"/>
                  </a:lnTo>
                  <a:lnTo>
                    <a:pt x="40804" y="196786"/>
                  </a:lnTo>
                  <a:lnTo>
                    <a:pt x="65079" y="188523"/>
                  </a:lnTo>
                  <a:cubicBezTo>
                    <a:pt x="71277" y="192138"/>
                    <a:pt x="77991" y="194721"/>
                    <a:pt x="85223" y="196786"/>
                  </a:cubicBezTo>
                  <a:lnTo>
                    <a:pt x="96586" y="219513"/>
                  </a:lnTo>
                  <a:lnTo>
                    <a:pt x="122411" y="219513"/>
                  </a:lnTo>
                  <a:lnTo>
                    <a:pt x="133774" y="196786"/>
                  </a:lnTo>
                  <a:cubicBezTo>
                    <a:pt x="141005" y="194721"/>
                    <a:pt x="147719" y="192138"/>
                    <a:pt x="153917" y="188523"/>
                  </a:cubicBezTo>
                  <a:lnTo>
                    <a:pt x="178193" y="196786"/>
                  </a:lnTo>
                  <a:lnTo>
                    <a:pt x="196786" y="178709"/>
                  </a:lnTo>
                  <a:lnTo>
                    <a:pt x="188523" y="154434"/>
                  </a:lnTo>
                  <a:cubicBezTo>
                    <a:pt x="192138" y="148236"/>
                    <a:pt x="195237" y="141005"/>
                    <a:pt x="197303" y="134290"/>
                  </a:cubicBezTo>
                  <a:lnTo>
                    <a:pt x="220029" y="122927"/>
                  </a:lnTo>
                  <a:lnTo>
                    <a:pt x="220029" y="97102"/>
                  </a:lnTo>
                  <a:lnTo>
                    <a:pt x="197303" y="85739"/>
                  </a:lnTo>
                  <a:close/>
                </a:path>
              </a:pathLst>
            </a:custGeom>
            <a:solidFill>
              <a:schemeClr val="bg1"/>
            </a:solidFill>
            <a:ln w="51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8466436-9609-43C4-A060-53A8928518D3}"/>
                </a:ext>
              </a:extLst>
            </p:cNvPr>
            <p:cNvSpPr/>
            <p:nvPr/>
          </p:nvSpPr>
          <p:spPr>
            <a:xfrm>
              <a:off x="3046961" y="5601470"/>
              <a:ext cx="220029" cy="219512"/>
            </a:xfrm>
            <a:custGeom>
              <a:avLst/>
              <a:gdLst>
                <a:gd name="connsiteX0" fmla="*/ 110015 w 220029"/>
                <a:gd name="connsiteY0" fmla="*/ 148752 h 219512"/>
                <a:gd name="connsiteX1" fmla="*/ 71277 w 220029"/>
                <a:gd name="connsiteY1" fmla="*/ 110014 h 219512"/>
                <a:gd name="connsiteX2" fmla="*/ 110015 w 220029"/>
                <a:gd name="connsiteY2" fmla="*/ 71277 h 219512"/>
                <a:gd name="connsiteX3" fmla="*/ 148752 w 220029"/>
                <a:gd name="connsiteY3" fmla="*/ 110014 h 219512"/>
                <a:gd name="connsiteX4" fmla="*/ 110015 w 220029"/>
                <a:gd name="connsiteY4" fmla="*/ 148752 h 219512"/>
                <a:gd name="connsiteX5" fmla="*/ 110015 w 220029"/>
                <a:gd name="connsiteY5" fmla="*/ 148752 h 219512"/>
                <a:gd name="connsiteX6" fmla="*/ 189039 w 220029"/>
                <a:gd name="connsiteY6" fmla="*/ 65595 h 219512"/>
                <a:gd name="connsiteX7" fmla="*/ 197303 w 220029"/>
                <a:gd name="connsiteY7" fmla="*/ 41320 h 219512"/>
                <a:gd name="connsiteX8" fmla="*/ 178709 w 220029"/>
                <a:gd name="connsiteY8" fmla="*/ 22726 h 219512"/>
                <a:gd name="connsiteX9" fmla="*/ 154434 w 220029"/>
                <a:gd name="connsiteY9" fmla="*/ 30990 h 219512"/>
                <a:gd name="connsiteX10" fmla="*/ 134290 w 220029"/>
                <a:gd name="connsiteY10" fmla="*/ 22726 h 219512"/>
                <a:gd name="connsiteX11" fmla="*/ 122927 w 220029"/>
                <a:gd name="connsiteY11" fmla="*/ 0 h 219512"/>
                <a:gd name="connsiteX12" fmla="*/ 97102 w 220029"/>
                <a:gd name="connsiteY12" fmla="*/ 0 h 219512"/>
                <a:gd name="connsiteX13" fmla="*/ 85739 w 220029"/>
                <a:gd name="connsiteY13" fmla="*/ 22726 h 219512"/>
                <a:gd name="connsiteX14" fmla="*/ 65596 w 220029"/>
                <a:gd name="connsiteY14" fmla="*/ 30990 h 219512"/>
                <a:gd name="connsiteX15" fmla="*/ 41320 w 220029"/>
                <a:gd name="connsiteY15" fmla="*/ 22726 h 219512"/>
                <a:gd name="connsiteX16" fmla="*/ 23243 w 220029"/>
                <a:gd name="connsiteY16" fmla="*/ 40803 h 219512"/>
                <a:gd name="connsiteX17" fmla="*/ 30990 w 220029"/>
                <a:gd name="connsiteY17" fmla="*/ 65079 h 219512"/>
                <a:gd name="connsiteX18" fmla="*/ 22726 w 220029"/>
                <a:gd name="connsiteY18" fmla="*/ 85223 h 219512"/>
                <a:gd name="connsiteX19" fmla="*/ 0 w 220029"/>
                <a:gd name="connsiteY19" fmla="*/ 96585 h 219512"/>
                <a:gd name="connsiteX20" fmla="*/ 0 w 220029"/>
                <a:gd name="connsiteY20" fmla="*/ 122410 h 219512"/>
                <a:gd name="connsiteX21" fmla="*/ 22726 w 220029"/>
                <a:gd name="connsiteY21" fmla="*/ 133774 h 219512"/>
                <a:gd name="connsiteX22" fmla="*/ 30990 w 220029"/>
                <a:gd name="connsiteY22" fmla="*/ 153917 h 219512"/>
                <a:gd name="connsiteX23" fmla="*/ 23243 w 220029"/>
                <a:gd name="connsiteY23" fmla="*/ 178193 h 219512"/>
                <a:gd name="connsiteX24" fmla="*/ 41320 w 220029"/>
                <a:gd name="connsiteY24" fmla="*/ 196270 h 219512"/>
                <a:gd name="connsiteX25" fmla="*/ 65596 w 220029"/>
                <a:gd name="connsiteY25" fmla="*/ 188523 h 219512"/>
                <a:gd name="connsiteX26" fmla="*/ 85739 w 220029"/>
                <a:gd name="connsiteY26" fmla="*/ 196786 h 219512"/>
                <a:gd name="connsiteX27" fmla="*/ 97102 w 220029"/>
                <a:gd name="connsiteY27" fmla="*/ 219513 h 219512"/>
                <a:gd name="connsiteX28" fmla="*/ 122927 w 220029"/>
                <a:gd name="connsiteY28" fmla="*/ 219513 h 219512"/>
                <a:gd name="connsiteX29" fmla="*/ 134290 w 220029"/>
                <a:gd name="connsiteY29" fmla="*/ 196786 h 219512"/>
                <a:gd name="connsiteX30" fmla="*/ 154434 w 220029"/>
                <a:gd name="connsiteY30" fmla="*/ 188523 h 219512"/>
                <a:gd name="connsiteX31" fmla="*/ 178709 w 220029"/>
                <a:gd name="connsiteY31" fmla="*/ 196786 h 219512"/>
                <a:gd name="connsiteX32" fmla="*/ 196787 w 220029"/>
                <a:gd name="connsiteY32" fmla="*/ 178193 h 219512"/>
                <a:gd name="connsiteX33" fmla="*/ 189039 w 220029"/>
                <a:gd name="connsiteY33" fmla="*/ 154434 h 219512"/>
                <a:gd name="connsiteX34" fmla="*/ 197303 w 220029"/>
                <a:gd name="connsiteY34" fmla="*/ 134290 h 219512"/>
                <a:gd name="connsiteX35" fmla="*/ 220029 w 220029"/>
                <a:gd name="connsiteY35" fmla="*/ 122927 h 219512"/>
                <a:gd name="connsiteX36" fmla="*/ 220029 w 220029"/>
                <a:gd name="connsiteY36" fmla="*/ 97102 h 219512"/>
                <a:gd name="connsiteX37" fmla="*/ 197303 w 220029"/>
                <a:gd name="connsiteY37" fmla="*/ 85739 h 219512"/>
                <a:gd name="connsiteX38" fmla="*/ 189039 w 220029"/>
                <a:gd name="connsiteY38" fmla="*/ 65595 h 21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20029" h="219512">
                  <a:moveTo>
                    <a:pt x="110015" y="148752"/>
                  </a:moveTo>
                  <a:cubicBezTo>
                    <a:pt x="88322" y="148752"/>
                    <a:pt x="71277" y="131191"/>
                    <a:pt x="71277" y="110014"/>
                  </a:cubicBezTo>
                  <a:cubicBezTo>
                    <a:pt x="71277" y="88321"/>
                    <a:pt x="88838" y="71277"/>
                    <a:pt x="110015" y="71277"/>
                  </a:cubicBezTo>
                  <a:cubicBezTo>
                    <a:pt x="131708" y="71277"/>
                    <a:pt x="148752" y="88838"/>
                    <a:pt x="148752" y="110014"/>
                  </a:cubicBezTo>
                  <a:cubicBezTo>
                    <a:pt x="148752" y="131191"/>
                    <a:pt x="131708" y="148752"/>
                    <a:pt x="110015" y="148752"/>
                  </a:cubicBezTo>
                  <a:lnTo>
                    <a:pt x="110015" y="148752"/>
                  </a:lnTo>
                  <a:close/>
                  <a:moveTo>
                    <a:pt x="189039" y="65595"/>
                  </a:moveTo>
                  <a:lnTo>
                    <a:pt x="197303" y="41320"/>
                  </a:lnTo>
                  <a:lnTo>
                    <a:pt x="178709" y="22726"/>
                  </a:lnTo>
                  <a:lnTo>
                    <a:pt x="154434" y="30990"/>
                  </a:lnTo>
                  <a:cubicBezTo>
                    <a:pt x="148236" y="27374"/>
                    <a:pt x="141005" y="24792"/>
                    <a:pt x="134290" y="22726"/>
                  </a:cubicBezTo>
                  <a:lnTo>
                    <a:pt x="122927" y="0"/>
                  </a:lnTo>
                  <a:lnTo>
                    <a:pt x="97102" y="0"/>
                  </a:lnTo>
                  <a:lnTo>
                    <a:pt x="85739" y="22726"/>
                  </a:lnTo>
                  <a:cubicBezTo>
                    <a:pt x="78508" y="24792"/>
                    <a:pt x="71794" y="27374"/>
                    <a:pt x="65596" y="30990"/>
                  </a:cubicBezTo>
                  <a:lnTo>
                    <a:pt x="41320" y="22726"/>
                  </a:lnTo>
                  <a:lnTo>
                    <a:pt x="23243" y="40803"/>
                  </a:lnTo>
                  <a:lnTo>
                    <a:pt x="30990" y="65079"/>
                  </a:lnTo>
                  <a:cubicBezTo>
                    <a:pt x="27375" y="71277"/>
                    <a:pt x="24792" y="78508"/>
                    <a:pt x="22726" y="85223"/>
                  </a:cubicBezTo>
                  <a:lnTo>
                    <a:pt x="0" y="96585"/>
                  </a:lnTo>
                  <a:lnTo>
                    <a:pt x="0" y="122410"/>
                  </a:lnTo>
                  <a:lnTo>
                    <a:pt x="22726" y="133774"/>
                  </a:lnTo>
                  <a:cubicBezTo>
                    <a:pt x="24792" y="141004"/>
                    <a:pt x="27375" y="147719"/>
                    <a:pt x="30990" y="153917"/>
                  </a:cubicBezTo>
                  <a:lnTo>
                    <a:pt x="23243" y="178193"/>
                  </a:lnTo>
                  <a:lnTo>
                    <a:pt x="41320" y="196270"/>
                  </a:lnTo>
                  <a:lnTo>
                    <a:pt x="65596" y="188523"/>
                  </a:lnTo>
                  <a:cubicBezTo>
                    <a:pt x="71794" y="192138"/>
                    <a:pt x="78508" y="194720"/>
                    <a:pt x="85739" y="196786"/>
                  </a:cubicBezTo>
                  <a:lnTo>
                    <a:pt x="97102" y="219513"/>
                  </a:lnTo>
                  <a:lnTo>
                    <a:pt x="122927" y="219513"/>
                  </a:lnTo>
                  <a:lnTo>
                    <a:pt x="134290" y="196786"/>
                  </a:lnTo>
                  <a:cubicBezTo>
                    <a:pt x="141521" y="194720"/>
                    <a:pt x="148236" y="192138"/>
                    <a:pt x="154434" y="188523"/>
                  </a:cubicBezTo>
                  <a:lnTo>
                    <a:pt x="178709" y="196786"/>
                  </a:lnTo>
                  <a:lnTo>
                    <a:pt x="196787" y="178193"/>
                  </a:lnTo>
                  <a:lnTo>
                    <a:pt x="189039" y="154434"/>
                  </a:lnTo>
                  <a:cubicBezTo>
                    <a:pt x="192655" y="148235"/>
                    <a:pt x="195237" y="141521"/>
                    <a:pt x="197303" y="134290"/>
                  </a:cubicBezTo>
                  <a:lnTo>
                    <a:pt x="220029" y="122927"/>
                  </a:lnTo>
                  <a:lnTo>
                    <a:pt x="220029" y="97102"/>
                  </a:lnTo>
                  <a:lnTo>
                    <a:pt x="197303" y="85739"/>
                  </a:lnTo>
                  <a:cubicBezTo>
                    <a:pt x="195237" y="78508"/>
                    <a:pt x="192655" y="71793"/>
                    <a:pt x="189039" y="65595"/>
                  </a:cubicBezTo>
                  <a:close/>
                </a:path>
              </a:pathLst>
            </a:custGeom>
            <a:solidFill>
              <a:schemeClr val="bg1"/>
            </a:solidFill>
            <a:ln w="51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7" name="Freeform 8">
            <a:extLst>
              <a:ext uri="{FF2B5EF4-FFF2-40B4-BE49-F238E27FC236}">
                <a16:creationId xmlns:a16="http://schemas.microsoft.com/office/drawing/2014/main" id="{50BF39E1-9E85-4FF8-BDAF-D09B60386AE8}"/>
              </a:ext>
            </a:extLst>
          </p:cNvPr>
          <p:cNvSpPr/>
          <p:nvPr/>
        </p:nvSpPr>
        <p:spPr>
          <a:xfrm rot="11575870">
            <a:off x="11687922" y="1171562"/>
            <a:ext cx="756842" cy="968054"/>
          </a:xfrm>
          <a:custGeom>
            <a:avLst/>
            <a:gdLst/>
            <a:ahLst/>
            <a:cxnLst/>
            <a:rect l="l" t="t" r="r" b="b"/>
            <a:pathLst>
              <a:path w="756842" h="968054">
                <a:moveTo>
                  <a:pt x="0" y="0"/>
                </a:moveTo>
                <a:lnTo>
                  <a:pt x="756842" y="0"/>
                </a:lnTo>
                <a:lnTo>
                  <a:pt x="756842" y="968054"/>
                </a:lnTo>
                <a:lnTo>
                  <a:pt x="0" y="9680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783F8E81-E854-4D9D-B9FF-D293D38AA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076715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76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0382" flipH="1">
            <a:off x="586247" y="4755820"/>
            <a:ext cx="1330227" cy="1429711"/>
          </a:xfrm>
          <a:custGeom>
            <a:avLst/>
            <a:gdLst/>
            <a:ahLst/>
            <a:cxnLst/>
            <a:rect l="l" t="t" r="r" b="b"/>
            <a:pathLst>
              <a:path w="1330227" h="1429711">
                <a:moveTo>
                  <a:pt x="1330227" y="0"/>
                </a:moveTo>
                <a:lnTo>
                  <a:pt x="0" y="0"/>
                </a:lnTo>
                <a:lnTo>
                  <a:pt x="0" y="1429711"/>
                </a:lnTo>
                <a:lnTo>
                  <a:pt x="1330227" y="1429711"/>
                </a:lnTo>
                <a:lnTo>
                  <a:pt x="133022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132653" y="8321381"/>
            <a:ext cx="2029494" cy="2008354"/>
          </a:xfrm>
          <a:custGeom>
            <a:avLst/>
            <a:gdLst/>
            <a:ahLst/>
            <a:cxnLst/>
            <a:rect l="l" t="t" r="r" b="b"/>
            <a:pathLst>
              <a:path w="2029494" h="2008354">
                <a:moveTo>
                  <a:pt x="0" y="0"/>
                </a:moveTo>
                <a:lnTo>
                  <a:pt x="2029494" y="0"/>
                </a:lnTo>
                <a:lnTo>
                  <a:pt x="2029494" y="2008353"/>
                </a:lnTo>
                <a:lnTo>
                  <a:pt x="0" y="20083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922249" y="2833149"/>
            <a:ext cx="1697509" cy="1904638"/>
          </a:xfrm>
          <a:custGeom>
            <a:avLst/>
            <a:gdLst/>
            <a:ahLst/>
            <a:cxnLst/>
            <a:rect l="l" t="t" r="r" b="b"/>
            <a:pathLst>
              <a:path w="1697509" h="1904638">
                <a:moveTo>
                  <a:pt x="0" y="0"/>
                </a:moveTo>
                <a:lnTo>
                  <a:pt x="1697509" y="0"/>
                </a:lnTo>
                <a:lnTo>
                  <a:pt x="1697509" y="1904638"/>
                </a:lnTo>
                <a:lnTo>
                  <a:pt x="0" y="19046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3567">
            <a:off x="12306627" y="8457378"/>
            <a:ext cx="1817445" cy="1136729"/>
          </a:xfrm>
          <a:custGeom>
            <a:avLst/>
            <a:gdLst/>
            <a:ahLst/>
            <a:cxnLst/>
            <a:rect l="l" t="t" r="r" b="b"/>
            <a:pathLst>
              <a:path w="1817445" h="1136729">
                <a:moveTo>
                  <a:pt x="0" y="0"/>
                </a:moveTo>
                <a:lnTo>
                  <a:pt x="1817446" y="0"/>
                </a:lnTo>
                <a:lnTo>
                  <a:pt x="1817446" y="1136729"/>
                </a:lnTo>
                <a:lnTo>
                  <a:pt x="0" y="11367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582271">
            <a:off x="14506972" y="6301471"/>
            <a:ext cx="1124828" cy="1221532"/>
          </a:xfrm>
          <a:custGeom>
            <a:avLst/>
            <a:gdLst/>
            <a:ahLst/>
            <a:cxnLst/>
            <a:rect l="l" t="t" r="r" b="b"/>
            <a:pathLst>
              <a:path w="1124828" h="1221532">
                <a:moveTo>
                  <a:pt x="0" y="0"/>
                </a:moveTo>
                <a:lnTo>
                  <a:pt x="1124828" y="0"/>
                </a:lnTo>
                <a:lnTo>
                  <a:pt x="1124828" y="1221533"/>
                </a:lnTo>
                <a:lnTo>
                  <a:pt x="0" y="12215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068163" y="698505"/>
            <a:ext cx="2128980" cy="1815843"/>
          </a:xfrm>
          <a:custGeom>
            <a:avLst/>
            <a:gdLst/>
            <a:ahLst/>
            <a:cxnLst/>
            <a:rect l="l" t="t" r="r" b="b"/>
            <a:pathLst>
              <a:path w="2128980" h="1815843">
                <a:moveTo>
                  <a:pt x="0" y="0"/>
                </a:moveTo>
                <a:lnTo>
                  <a:pt x="2128980" y="0"/>
                </a:lnTo>
                <a:lnTo>
                  <a:pt x="2128980" y="1815842"/>
                </a:lnTo>
                <a:lnTo>
                  <a:pt x="0" y="181584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192573" y="5342729"/>
            <a:ext cx="3687771" cy="3500030"/>
          </a:xfrm>
          <a:custGeom>
            <a:avLst/>
            <a:gdLst/>
            <a:ahLst/>
            <a:cxnLst/>
            <a:rect l="l" t="t" r="r" b="b"/>
            <a:pathLst>
              <a:path w="3687771" h="3500030">
                <a:moveTo>
                  <a:pt x="0" y="0"/>
                </a:moveTo>
                <a:lnTo>
                  <a:pt x="3687771" y="0"/>
                </a:lnTo>
                <a:lnTo>
                  <a:pt x="3687771" y="3500029"/>
                </a:lnTo>
                <a:lnTo>
                  <a:pt x="0" y="350002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5447099" y="6318589"/>
            <a:ext cx="1233016" cy="1548308"/>
          </a:xfrm>
          <a:custGeom>
            <a:avLst/>
            <a:gdLst/>
            <a:ahLst/>
            <a:cxnLst/>
            <a:rect l="l" t="t" r="r" b="b"/>
            <a:pathLst>
              <a:path w="1233016" h="1548308">
                <a:moveTo>
                  <a:pt x="0" y="0"/>
                </a:moveTo>
                <a:lnTo>
                  <a:pt x="1233016" y="0"/>
                </a:lnTo>
                <a:lnTo>
                  <a:pt x="1233016" y="1548309"/>
                </a:lnTo>
                <a:lnTo>
                  <a:pt x="0" y="154830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823723" y="439466"/>
            <a:ext cx="1805967" cy="850446"/>
          </a:xfrm>
          <a:custGeom>
            <a:avLst/>
            <a:gdLst/>
            <a:ahLst/>
            <a:cxnLst/>
            <a:rect l="l" t="t" r="r" b="b"/>
            <a:pathLst>
              <a:path w="1805967" h="850446">
                <a:moveTo>
                  <a:pt x="0" y="0"/>
                </a:moveTo>
                <a:lnTo>
                  <a:pt x="1805968" y="0"/>
                </a:lnTo>
                <a:lnTo>
                  <a:pt x="1805968" y="850446"/>
                </a:lnTo>
                <a:lnTo>
                  <a:pt x="0" y="85044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1782769" y="6399403"/>
            <a:ext cx="445700" cy="512835"/>
          </a:xfrm>
          <a:custGeom>
            <a:avLst/>
            <a:gdLst/>
            <a:ahLst/>
            <a:cxnLst/>
            <a:rect l="l" t="t" r="r" b="b"/>
            <a:pathLst>
              <a:path w="445700" h="512835">
                <a:moveTo>
                  <a:pt x="0" y="0"/>
                </a:moveTo>
                <a:lnTo>
                  <a:pt x="445700" y="0"/>
                </a:lnTo>
                <a:lnTo>
                  <a:pt x="445700" y="512835"/>
                </a:lnTo>
                <a:lnTo>
                  <a:pt x="0" y="512835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8734351" y="594685"/>
            <a:ext cx="604216" cy="695227"/>
          </a:xfrm>
          <a:custGeom>
            <a:avLst/>
            <a:gdLst/>
            <a:ahLst/>
            <a:cxnLst/>
            <a:rect l="l" t="t" r="r" b="b"/>
            <a:pathLst>
              <a:path w="604216" h="695227">
                <a:moveTo>
                  <a:pt x="0" y="0"/>
                </a:moveTo>
                <a:lnTo>
                  <a:pt x="604215" y="0"/>
                </a:lnTo>
                <a:lnTo>
                  <a:pt x="604215" y="695227"/>
                </a:lnTo>
                <a:lnTo>
                  <a:pt x="0" y="69522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6614298">
            <a:off x="2226456" y="4243758"/>
            <a:ext cx="2055426" cy="747428"/>
          </a:xfrm>
          <a:custGeom>
            <a:avLst/>
            <a:gdLst/>
            <a:ahLst/>
            <a:cxnLst/>
            <a:rect l="l" t="t" r="r" b="b"/>
            <a:pathLst>
              <a:path w="2055426" h="747428">
                <a:moveTo>
                  <a:pt x="0" y="0"/>
                </a:moveTo>
                <a:lnTo>
                  <a:pt x="2055426" y="0"/>
                </a:lnTo>
                <a:lnTo>
                  <a:pt x="2055426" y="747427"/>
                </a:lnTo>
                <a:lnTo>
                  <a:pt x="0" y="747427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4618423">
            <a:off x="13857240" y="2056526"/>
            <a:ext cx="2055426" cy="747428"/>
          </a:xfrm>
          <a:custGeom>
            <a:avLst/>
            <a:gdLst/>
            <a:ahLst/>
            <a:cxnLst/>
            <a:rect l="l" t="t" r="r" b="b"/>
            <a:pathLst>
              <a:path w="2055426" h="747428">
                <a:moveTo>
                  <a:pt x="0" y="0"/>
                </a:moveTo>
                <a:lnTo>
                  <a:pt x="2055426" y="0"/>
                </a:lnTo>
                <a:lnTo>
                  <a:pt x="2055426" y="747428"/>
                </a:lnTo>
                <a:lnTo>
                  <a:pt x="0" y="747428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4025683" y="2150047"/>
            <a:ext cx="10490320" cy="2611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0" lang="en-US" sz="6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/>
                <a:sym typeface="Montserrat"/>
              </a:rPr>
              <a:t>CẢM ƠN THẦY, CÔ VÀ CÁC BẠN ĐÃ LẮNG NGHE</a:t>
            </a:r>
            <a:endParaRPr lang="en-US" sz="42600" dirty="0">
              <a:solidFill>
                <a:schemeClr val="bg1"/>
              </a:solidFill>
              <a:latin typeface="Gaegu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626450" y="6070755"/>
            <a:ext cx="2927967" cy="1266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900">
                <a:solidFill>
                  <a:srgbClr val="FFFFFF"/>
                </a:solidFill>
                <a:latin typeface="Gaegu"/>
              </a:rPr>
              <a:t>Have a</a:t>
            </a:r>
          </a:p>
          <a:p>
            <a:pPr algn="ctr">
              <a:lnSpc>
                <a:spcPts val="4680"/>
              </a:lnSpc>
            </a:pPr>
            <a:r>
              <a:rPr lang="en-US" sz="3900">
                <a:solidFill>
                  <a:srgbClr val="FFFFFF"/>
                </a:solidFill>
                <a:latin typeface="Gaegu"/>
              </a:rPr>
              <a:t>good day!</a:t>
            </a:r>
          </a:p>
        </p:txBody>
      </p:sp>
      <p:sp>
        <p:nvSpPr>
          <p:cNvPr id="17" name="Freeform 17"/>
          <p:cNvSpPr/>
          <p:nvPr/>
        </p:nvSpPr>
        <p:spPr>
          <a:xfrm rot="659368">
            <a:off x="16044655" y="8321381"/>
            <a:ext cx="1181884" cy="1397927"/>
          </a:xfrm>
          <a:custGeom>
            <a:avLst/>
            <a:gdLst/>
            <a:ahLst/>
            <a:cxnLst/>
            <a:rect l="l" t="t" r="r" b="b"/>
            <a:pathLst>
              <a:path w="1181884" h="1397927">
                <a:moveTo>
                  <a:pt x="0" y="0"/>
                </a:moveTo>
                <a:lnTo>
                  <a:pt x="1181884" y="0"/>
                </a:lnTo>
                <a:lnTo>
                  <a:pt x="1181884" y="1397927"/>
                </a:lnTo>
                <a:lnTo>
                  <a:pt x="0" y="139792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561618">
            <a:off x="-1100719" y="2385638"/>
            <a:ext cx="2660878" cy="895023"/>
          </a:xfrm>
          <a:custGeom>
            <a:avLst/>
            <a:gdLst/>
            <a:ahLst/>
            <a:cxnLst/>
            <a:rect l="l" t="t" r="r" b="b"/>
            <a:pathLst>
              <a:path w="2660878" h="895023">
                <a:moveTo>
                  <a:pt x="0" y="0"/>
                </a:moveTo>
                <a:lnTo>
                  <a:pt x="2660878" y="0"/>
                </a:lnTo>
                <a:lnTo>
                  <a:pt x="2660878" y="895022"/>
                </a:lnTo>
                <a:lnTo>
                  <a:pt x="0" y="895022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-190345">
            <a:off x="-531091" y="7636486"/>
            <a:ext cx="2051064" cy="331899"/>
          </a:xfrm>
          <a:custGeom>
            <a:avLst/>
            <a:gdLst/>
            <a:ahLst/>
            <a:cxnLst/>
            <a:rect l="l" t="t" r="r" b="b"/>
            <a:pathLst>
              <a:path w="2051064" h="331899">
                <a:moveTo>
                  <a:pt x="0" y="0"/>
                </a:moveTo>
                <a:lnTo>
                  <a:pt x="2051064" y="0"/>
                </a:lnTo>
                <a:lnTo>
                  <a:pt x="2051064" y="331899"/>
                </a:lnTo>
                <a:lnTo>
                  <a:pt x="0" y="331899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utoShape 2">
            <a:extLst>
              <a:ext uri="{FF2B5EF4-FFF2-40B4-BE49-F238E27FC236}">
                <a16:creationId xmlns:a16="http://schemas.microsoft.com/office/drawing/2014/main" id="{03CBDE2E-87B7-41D6-9724-2D673765A973}"/>
              </a:ext>
            </a:extLst>
          </p:cNvPr>
          <p:cNvSpPr/>
          <p:nvPr/>
        </p:nvSpPr>
        <p:spPr>
          <a:xfrm rot="-10800000">
            <a:off x="12154152" y="9639287"/>
            <a:ext cx="6133847" cy="647699"/>
          </a:xfrm>
          <a:prstGeom prst="rect">
            <a:avLst/>
          </a:prstGeom>
          <a:solidFill>
            <a:srgbClr val="B1C4E5"/>
          </a:solid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4128F877-6B36-4114-A3E0-E73DEBBC4A1B}"/>
              </a:ext>
            </a:extLst>
          </p:cNvPr>
          <p:cNvSpPr/>
          <p:nvPr/>
        </p:nvSpPr>
        <p:spPr>
          <a:xfrm rot="-10800000">
            <a:off x="6058154" y="9639287"/>
            <a:ext cx="6096000" cy="647699"/>
          </a:xfrm>
          <a:prstGeom prst="rect">
            <a:avLst/>
          </a:prstGeom>
          <a:solidFill>
            <a:srgbClr val="EC5233"/>
          </a:solid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AutoShape 2"/>
          <p:cNvSpPr/>
          <p:nvPr/>
        </p:nvSpPr>
        <p:spPr>
          <a:xfrm rot="-10800000">
            <a:off x="9144000" y="477748"/>
            <a:ext cx="9144000" cy="8780337"/>
          </a:xfrm>
          <a:prstGeom prst="rect">
            <a:avLst/>
          </a:prstGeom>
          <a:solidFill>
            <a:srgbClr val="0B4F8F"/>
          </a:solidFill>
        </p:spPr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reeform 3"/>
          <p:cNvSpPr/>
          <p:nvPr/>
        </p:nvSpPr>
        <p:spPr>
          <a:xfrm rot="2457095">
            <a:off x="2577607" y="3662574"/>
            <a:ext cx="2913384" cy="2961851"/>
          </a:xfrm>
          <a:custGeom>
            <a:avLst/>
            <a:gdLst/>
            <a:ahLst/>
            <a:cxnLst/>
            <a:rect l="l" t="t" r="r" b="b"/>
            <a:pathLst>
              <a:path w="2913384" h="2961851">
                <a:moveTo>
                  <a:pt x="0" y="0"/>
                </a:moveTo>
                <a:lnTo>
                  <a:pt x="2913385" y="0"/>
                </a:lnTo>
                <a:lnTo>
                  <a:pt x="2913385" y="2961850"/>
                </a:lnTo>
                <a:lnTo>
                  <a:pt x="0" y="2961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7133367" y="-1476144"/>
            <a:ext cx="2666583" cy="280943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100"/>
              </a:lnSpc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102674" y="4139456"/>
            <a:ext cx="5656826" cy="1223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080"/>
              </a:lnSpc>
              <a:spcBef>
                <a:spcPct val="0"/>
              </a:spcBef>
            </a:pPr>
            <a:r>
              <a:rPr lang="en-US" sz="8400" b="1" dirty="0">
                <a:solidFill>
                  <a:srgbClr val="2C2C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</a:p>
        </p:txBody>
      </p:sp>
      <p:sp>
        <p:nvSpPr>
          <p:cNvPr id="15" name="AutoShape 15"/>
          <p:cNvSpPr/>
          <p:nvPr/>
        </p:nvSpPr>
        <p:spPr>
          <a:xfrm>
            <a:off x="924561" y="9639286"/>
            <a:ext cx="18875389" cy="0"/>
          </a:xfrm>
          <a:prstGeom prst="line">
            <a:avLst/>
          </a:prstGeom>
          <a:ln w="9525" cap="flat">
            <a:solidFill>
              <a:srgbClr val="E9541D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 12">
            <a:extLst>
              <a:ext uri="{FF2B5EF4-FFF2-40B4-BE49-F238E27FC236}">
                <a16:creationId xmlns:a16="http://schemas.microsoft.com/office/drawing/2014/main" id="{859137D2-53C0-454B-8A0E-C4CB885C34CF}"/>
              </a:ext>
            </a:extLst>
          </p:cNvPr>
          <p:cNvGrpSpPr/>
          <p:nvPr/>
        </p:nvGrpSpPr>
        <p:grpSpPr>
          <a:xfrm>
            <a:off x="76200" y="12334"/>
            <a:ext cx="8144436" cy="1702159"/>
            <a:chOff x="0" y="0"/>
            <a:chExt cx="10859250" cy="2269547"/>
          </a:xfrm>
        </p:grpSpPr>
        <p:sp>
          <p:nvSpPr>
            <p:cNvPr id="20" name="TextBox 13">
              <a:extLst>
                <a:ext uri="{FF2B5EF4-FFF2-40B4-BE49-F238E27FC236}">
                  <a16:creationId xmlns:a16="http://schemas.microsoft.com/office/drawing/2014/main" id="{A1387EA0-76C2-4279-9BF4-4F1C42B6A08C}"/>
                </a:ext>
              </a:extLst>
            </p:cNvPr>
            <p:cNvSpPr txBox="1"/>
            <p:nvPr/>
          </p:nvSpPr>
          <p:spPr>
            <a:xfrm>
              <a:off x="3023822" y="1025671"/>
              <a:ext cx="7835428" cy="10974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TRƯỜNG ĐẠI HỌC CÔNG NGHỆ SÀI GÒN</a:t>
              </a:r>
            </a:p>
            <a:p>
              <a:pPr algn="ctr">
                <a:lnSpc>
                  <a:spcPts val="3360"/>
                </a:lnSpc>
              </a:pPr>
              <a:r>
                <a:rPr lang="en-US" sz="20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KHOA CÔNG NGHỆ THÔNG TIN</a:t>
              </a:r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6672AE63-2B9F-46C8-9F6E-F49D0AF26F88}"/>
                </a:ext>
              </a:extLst>
            </p:cNvPr>
            <p:cNvSpPr/>
            <p:nvPr/>
          </p:nvSpPr>
          <p:spPr>
            <a:xfrm>
              <a:off x="0" y="0"/>
              <a:ext cx="2743200" cy="2269547"/>
            </a:xfrm>
            <a:custGeom>
              <a:avLst/>
              <a:gdLst/>
              <a:ahLst/>
              <a:cxnLst/>
              <a:rect l="l" t="t" r="r" b="b"/>
              <a:pathLst>
                <a:path w="2121372" h="1603557">
                  <a:moveTo>
                    <a:pt x="0" y="0"/>
                  </a:moveTo>
                  <a:lnTo>
                    <a:pt x="2121372" y="0"/>
                  </a:lnTo>
                  <a:lnTo>
                    <a:pt x="2121372" y="1603557"/>
                  </a:lnTo>
                  <a:lnTo>
                    <a:pt x="0" y="1603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AutoShape 2">
            <a:extLst>
              <a:ext uri="{FF2B5EF4-FFF2-40B4-BE49-F238E27FC236}">
                <a16:creationId xmlns:a16="http://schemas.microsoft.com/office/drawing/2014/main" id="{A698ECD1-4230-40D7-A108-13CD39F9D6F2}"/>
              </a:ext>
            </a:extLst>
          </p:cNvPr>
          <p:cNvSpPr/>
          <p:nvPr/>
        </p:nvSpPr>
        <p:spPr>
          <a:xfrm rot="-10800000">
            <a:off x="0" y="9643754"/>
            <a:ext cx="6058154" cy="647699"/>
          </a:xfrm>
          <a:prstGeom prst="rect">
            <a:avLst/>
          </a:prstGeom>
          <a:solidFill>
            <a:srgbClr val="0B4F8F"/>
          </a:solid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AA27C1D-F603-4B07-9653-7C569CB1406B}"/>
              </a:ext>
            </a:extLst>
          </p:cNvPr>
          <p:cNvGrpSpPr/>
          <p:nvPr/>
        </p:nvGrpSpPr>
        <p:grpSpPr>
          <a:xfrm>
            <a:off x="10013996" y="1883212"/>
            <a:ext cx="8175482" cy="5778374"/>
            <a:chOff x="9560651" y="3042340"/>
            <a:chExt cx="8175482" cy="577837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0875F8D-BE63-498F-AA84-CAA13D296ACB}"/>
                </a:ext>
              </a:extLst>
            </p:cNvPr>
            <p:cNvGrpSpPr/>
            <p:nvPr/>
          </p:nvGrpSpPr>
          <p:grpSpPr>
            <a:xfrm>
              <a:off x="9909556" y="4181149"/>
              <a:ext cx="7826577" cy="4639565"/>
              <a:chOff x="8428314" y="4424515"/>
              <a:chExt cx="9283368" cy="4639565"/>
            </a:xfrm>
          </p:grpSpPr>
          <p:grpSp>
            <p:nvGrpSpPr>
              <p:cNvPr id="9" name="Group 9"/>
              <p:cNvGrpSpPr/>
              <p:nvPr/>
            </p:nvGrpSpPr>
            <p:grpSpPr>
              <a:xfrm>
                <a:off x="8428314" y="4424515"/>
                <a:ext cx="9223027" cy="3318885"/>
                <a:chOff x="-118951" y="1290365"/>
                <a:chExt cx="12297371" cy="4425180"/>
              </a:xfrm>
            </p:grpSpPr>
            <p:sp>
              <p:nvSpPr>
                <p:cNvPr id="11" name="TextBox 11"/>
                <p:cNvSpPr txBox="1"/>
                <p:nvPr/>
              </p:nvSpPr>
              <p:spPr>
                <a:xfrm>
                  <a:off x="-118951" y="1290365"/>
                  <a:ext cx="12297367" cy="1025921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499227" lvl="1">
                    <a:lnSpc>
                      <a:spcPts val="6474"/>
                    </a:lnSpc>
                  </a:pPr>
                  <a:r>
                    <a:rPr lang="vi-VN" sz="4800" b="1" dirty="0">
                      <a:ln>
                        <a:solidFill>
                          <a:schemeClr val="bg1"/>
                        </a:solidFill>
                      </a:ln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Phương pháp</a:t>
                  </a:r>
                  <a:r>
                    <a:rPr lang="en-US" sz="4800" b="1" dirty="0">
                      <a:ln>
                        <a:solidFill>
                          <a:schemeClr val="bg1"/>
                        </a:solidFill>
                      </a:ln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thực hiện</a:t>
                  </a:r>
                </a:p>
              </p:txBody>
            </p:sp>
            <p:sp>
              <p:nvSpPr>
                <p:cNvPr id="12" name="TextBox 12"/>
                <p:cNvSpPr txBox="1"/>
                <p:nvPr/>
              </p:nvSpPr>
              <p:spPr>
                <a:xfrm>
                  <a:off x="-118949" y="3009278"/>
                  <a:ext cx="12297367" cy="1021305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499227" lvl="1">
                    <a:lnSpc>
                      <a:spcPts val="6474"/>
                    </a:lnSpc>
                  </a:pPr>
                  <a:r>
                    <a:rPr lang="en-US" sz="4800" b="1" dirty="0">
                      <a:ln>
                        <a:solidFill>
                          <a:schemeClr val="bg1"/>
                        </a:solidFill>
                      </a:ln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Hệ thống</a:t>
                  </a:r>
                </a:p>
              </p:txBody>
            </p:sp>
            <p:sp>
              <p:nvSpPr>
                <p:cNvPr id="13" name="TextBox 13"/>
                <p:cNvSpPr txBox="1"/>
                <p:nvPr/>
              </p:nvSpPr>
              <p:spPr>
                <a:xfrm>
                  <a:off x="-118947" y="4689624"/>
                  <a:ext cx="12297367" cy="1025921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499227" lvl="1">
                    <a:lnSpc>
                      <a:spcPts val="6474"/>
                    </a:lnSpc>
                  </a:pPr>
                  <a:r>
                    <a:rPr lang="en-US" sz="4800" b="1" dirty="0">
                      <a:ln>
                        <a:solidFill>
                          <a:schemeClr val="bg1"/>
                        </a:solidFill>
                      </a:ln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Hiện thực - Demo</a:t>
                  </a:r>
                </a:p>
              </p:txBody>
            </p:sp>
          </p:grpSp>
          <p:sp>
            <p:nvSpPr>
              <p:cNvPr id="17" name="TextBox 11">
                <a:extLst>
                  <a:ext uri="{FF2B5EF4-FFF2-40B4-BE49-F238E27FC236}">
                    <a16:creationId xmlns:a16="http://schemas.microsoft.com/office/drawing/2014/main" id="{41F57B13-E9CF-406A-A31A-A7622DA2E709}"/>
                  </a:ext>
                </a:extLst>
              </p:cNvPr>
              <p:cNvSpPr txBox="1"/>
              <p:nvPr/>
            </p:nvSpPr>
            <p:spPr>
              <a:xfrm>
                <a:off x="8488657" y="8298101"/>
                <a:ext cx="9223025" cy="76597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499227" lvl="1">
                  <a:lnSpc>
                    <a:spcPts val="6474"/>
                  </a:lnSpc>
                </a:pPr>
                <a:r>
                  <a:rPr lang="en-US" sz="4800" b="1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Kết luận</a:t>
                </a:r>
              </a:p>
            </p:txBody>
          </p:sp>
        </p:grpSp>
        <p:sp>
          <p:nvSpPr>
            <p:cNvPr id="28" name="Google Shape;197;p32">
              <a:extLst>
                <a:ext uri="{FF2B5EF4-FFF2-40B4-BE49-F238E27FC236}">
                  <a16:creationId xmlns:a16="http://schemas.microsoft.com/office/drawing/2014/main" id="{1E2B25A3-F938-4F69-B9D8-CCE3DF8688F1}"/>
                </a:ext>
              </a:extLst>
            </p:cNvPr>
            <p:cNvSpPr txBox="1">
              <a:spLocks/>
            </p:cNvSpPr>
            <p:nvPr/>
          </p:nvSpPr>
          <p:spPr>
            <a:xfrm>
              <a:off x="9561646" y="3042340"/>
              <a:ext cx="485775" cy="4995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lvl="0" indent="0" defTabSz="914400" eaLnBrk="1" fontAlgn="auto" latinLnBrk="0" hangingPunct="1">
                <a:tabLst/>
                <a:defRPr/>
              </a:pPr>
              <a:r>
                <a:rPr lang="en-US" sz="5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9" name="Google Shape;197;p32">
              <a:extLst>
                <a:ext uri="{FF2B5EF4-FFF2-40B4-BE49-F238E27FC236}">
                  <a16:creationId xmlns:a16="http://schemas.microsoft.com/office/drawing/2014/main" id="{8C02D6A6-2CDD-4815-8B7F-941559642909}"/>
                </a:ext>
              </a:extLst>
            </p:cNvPr>
            <p:cNvSpPr txBox="1">
              <a:spLocks/>
            </p:cNvSpPr>
            <p:nvPr/>
          </p:nvSpPr>
          <p:spPr>
            <a:xfrm>
              <a:off x="9560652" y="4331240"/>
              <a:ext cx="485775" cy="49951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r>
                <a:rPr lang="en-US" sz="5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30" name="Google Shape;197;p32">
              <a:extLst>
                <a:ext uri="{FF2B5EF4-FFF2-40B4-BE49-F238E27FC236}">
                  <a16:creationId xmlns:a16="http://schemas.microsoft.com/office/drawing/2014/main" id="{9CC41BD3-924A-4E26-83E1-E39D8D5E2ECC}"/>
                </a:ext>
              </a:extLst>
            </p:cNvPr>
            <p:cNvSpPr txBox="1">
              <a:spLocks/>
            </p:cNvSpPr>
            <p:nvPr/>
          </p:nvSpPr>
          <p:spPr>
            <a:xfrm>
              <a:off x="9565629" y="5620140"/>
              <a:ext cx="485775" cy="49951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r>
                <a:rPr lang="en-US" sz="5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31" name="Google Shape;197;p32">
              <a:extLst>
                <a:ext uri="{FF2B5EF4-FFF2-40B4-BE49-F238E27FC236}">
                  <a16:creationId xmlns:a16="http://schemas.microsoft.com/office/drawing/2014/main" id="{65F751C4-835A-43FC-81C0-E1CB9783E49B}"/>
                </a:ext>
              </a:extLst>
            </p:cNvPr>
            <p:cNvSpPr txBox="1">
              <a:spLocks/>
            </p:cNvSpPr>
            <p:nvPr/>
          </p:nvSpPr>
          <p:spPr>
            <a:xfrm>
              <a:off x="9560652" y="6907812"/>
              <a:ext cx="485775" cy="49951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r>
                <a:rPr lang="en-US" sz="5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32" name="Google Shape;197;p32">
              <a:extLst>
                <a:ext uri="{FF2B5EF4-FFF2-40B4-BE49-F238E27FC236}">
                  <a16:creationId xmlns:a16="http://schemas.microsoft.com/office/drawing/2014/main" id="{18F25444-1C00-40E4-8F6D-AF4BCF31D0BE}"/>
                </a:ext>
              </a:extLst>
            </p:cNvPr>
            <p:cNvSpPr txBox="1">
              <a:spLocks/>
            </p:cNvSpPr>
            <p:nvPr/>
          </p:nvSpPr>
          <p:spPr>
            <a:xfrm>
              <a:off x="9560651" y="8193066"/>
              <a:ext cx="485775" cy="49951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r>
                <a:rPr lang="en-US" sz="5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</p:grpSp>
      <p:sp>
        <p:nvSpPr>
          <p:cNvPr id="6" name="TextBox 11">
            <a:extLst>
              <a:ext uri="{FF2B5EF4-FFF2-40B4-BE49-F238E27FC236}">
                <a16:creationId xmlns:a16="http://schemas.microsoft.com/office/drawing/2014/main" id="{DB66E10D-3888-DF33-00A7-472DE60EFBF4}"/>
              </a:ext>
            </a:extLst>
          </p:cNvPr>
          <p:cNvSpPr txBox="1"/>
          <p:nvPr/>
        </p:nvSpPr>
        <p:spPr>
          <a:xfrm>
            <a:off x="10256883" y="1763087"/>
            <a:ext cx="7775702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9227" lvl="1">
              <a:lnSpc>
                <a:spcPts val="6474"/>
              </a:lnSpc>
            </a:pPr>
            <a:r>
              <a:rPr lang="en-US" sz="4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đề tài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3FA3E02-D97E-4BCC-A3D8-C9A7F7A954C5}"/>
              </a:ext>
            </a:extLst>
          </p:cNvPr>
          <p:cNvGrpSpPr/>
          <p:nvPr/>
        </p:nvGrpSpPr>
        <p:grpSpPr>
          <a:xfrm>
            <a:off x="-7070" y="-11709"/>
            <a:ext cx="8544773" cy="1021834"/>
            <a:chOff x="-7070" y="-11709"/>
            <a:chExt cx="8544773" cy="1021834"/>
          </a:xfrm>
        </p:grpSpPr>
        <p:grpSp>
          <p:nvGrpSpPr>
            <p:cNvPr id="18" name="Group 3">
              <a:extLst>
                <a:ext uri="{FF2B5EF4-FFF2-40B4-BE49-F238E27FC236}">
                  <a16:creationId xmlns:a16="http://schemas.microsoft.com/office/drawing/2014/main" id="{EB8D0515-5E54-4F5B-85F9-0FDD4A3DED5D}"/>
                </a:ext>
              </a:extLst>
            </p:cNvPr>
            <p:cNvGrpSpPr/>
            <p:nvPr/>
          </p:nvGrpSpPr>
          <p:grpSpPr>
            <a:xfrm>
              <a:off x="-7070" y="24414"/>
              <a:ext cx="7775703" cy="985711"/>
              <a:chOff x="0" y="0"/>
              <a:chExt cx="13154133" cy="1314281"/>
            </a:xfrm>
          </p:grpSpPr>
          <p:sp>
            <p:nvSpPr>
              <p:cNvPr id="19" name="Freeform 4">
                <a:extLst>
                  <a:ext uri="{FF2B5EF4-FFF2-40B4-BE49-F238E27FC236}">
                    <a16:creationId xmlns:a16="http://schemas.microsoft.com/office/drawing/2014/main" id="{9B96B953-06E8-4222-98E1-E144471D6044}"/>
                  </a:ext>
                </a:extLst>
              </p:cNvPr>
              <p:cNvSpPr/>
              <p:nvPr/>
            </p:nvSpPr>
            <p:spPr>
              <a:xfrm>
                <a:off x="6144636" y="0"/>
                <a:ext cx="7009497" cy="1314281"/>
              </a:xfrm>
              <a:custGeom>
                <a:avLst/>
                <a:gdLst/>
                <a:ahLst/>
                <a:cxnLst/>
                <a:rect l="l" t="t" r="r" b="b"/>
                <a:pathLst>
                  <a:path w="7009498" h="1314281">
                    <a:moveTo>
                      <a:pt x="0" y="0"/>
                    </a:moveTo>
                    <a:lnTo>
                      <a:pt x="7009498" y="0"/>
                    </a:lnTo>
                    <a:lnTo>
                      <a:pt x="7009498" y="1314281"/>
                    </a:lnTo>
                    <a:lnTo>
                      <a:pt x="0" y="131428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287C2631-899D-457D-8B64-8BE51E82196A}"/>
                  </a:ext>
                </a:extLst>
              </p:cNvPr>
              <p:cNvSpPr/>
              <p:nvPr/>
            </p:nvSpPr>
            <p:spPr>
              <a:xfrm>
                <a:off x="0" y="0"/>
                <a:ext cx="7009498" cy="1314281"/>
              </a:xfrm>
              <a:custGeom>
                <a:avLst/>
                <a:gdLst/>
                <a:ahLst/>
                <a:cxnLst/>
                <a:rect l="l" t="t" r="r" b="b"/>
                <a:pathLst>
                  <a:path w="7009498" h="1314281">
                    <a:moveTo>
                      <a:pt x="0" y="0"/>
                    </a:moveTo>
                    <a:lnTo>
                      <a:pt x="7009498" y="0"/>
                    </a:lnTo>
                    <a:lnTo>
                      <a:pt x="7009498" y="1314281"/>
                    </a:lnTo>
                    <a:lnTo>
                      <a:pt x="0" y="131428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68A6BB04-E4BB-4163-BC65-4A163D4BA019}"/>
                </a:ext>
              </a:extLst>
            </p:cNvPr>
            <p:cNvSpPr txBox="1"/>
            <p:nvPr/>
          </p:nvSpPr>
          <p:spPr>
            <a:xfrm>
              <a:off x="762000" y="114300"/>
              <a:ext cx="7775703" cy="762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99227" lvl="1">
                <a:lnSpc>
                  <a:spcPts val="6474"/>
                </a:lnSpc>
              </a:pPr>
              <a:r>
                <a:rPr lang="en-US" sz="48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Giới thiệu đề tài</a:t>
              </a:r>
            </a:p>
          </p:txBody>
        </p:sp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DB2010B7-2ACE-47D9-A5E6-3085793ECFE4}"/>
                </a:ext>
              </a:extLst>
            </p:cNvPr>
            <p:cNvSpPr/>
            <p:nvPr/>
          </p:nvSpPr>
          <p:spPr>
            <a:xfrm>
              <a:off x="510277" y="-11709"/>
              <a:ext cx="503445" cy="1017996"/>
            </a:xfrm>
            <a:custGeom>
              <a:avLst/>
              <a:gdLst/>
              <a:ahLst/>
              <a:cxnLst/>
              <a:rect l="l" t="t" r="r" b="b"/>
              <a:pathLst>
                <a:path w="503445" h="1017996">
                  <a:moveTo>
                    <a:pt x="0" y="0"/>
                  </a:moveTo>
                  <a:lnTo>
                    <a:pt x="503446" y="0"/>
                  </a:lnTo>
                  <a:lnTo>
                    <a:pt x="503446" y="1017996"/>
                  </a:lnTo>
                  <a:lnTo>
                    <a:pt x="0" y="1017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TextBox 3">
            <a:extLst>
              <a:ext uri="{FF2B5EF4-FFF2-40B4-BE49-F238E27FC236}">
                <a16:creationId xmlns:a16="http://schemas.microsoft.com/office/drawing/2014/main" id="{2E185D03-50C9-45BA-A364-5E5F1833FAD0}"/>
              </a:ext>
            </a:extLst>
          </p:cNvPr>
          <p:cNvSpPr txBox="1"/>
          <p:nvPr/>
        </p:nvSpPr>
        <p:spPr>
          <a:xfrm>
            <a:off x="7157231" y="1197997"/>
            <a:ext cx="3973538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en-US" sz="4000" b="1" u="none" spc="-92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Nội dung thực hiện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BC69E8-F514-487F-8C11-21B43AFAA10E}"/>
              </a:ext>
            </a:extLst>
          </p:cNvPr>
          <p:cNvSpPr txBox="1"/>
          <p:nvPr/>
        </p:nvSpPr>
        <p:spPr>
          <a:xfrm>
            <a:off x="1809611" y="8500967"/>
            <a:ext cx="632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DEBADD-9EC4-43A4-9A70-80216E674EE8}"/>
              </a:ext>
            </a:extLst>
          </p:cNvPr>
          <p:cNvSpPr txBox="1"/>
          <p:nvPr/>
        </p:nvSpPr>
        <p:spPr>
          <a:xfrm>
            <a:off x="761999" y="2408267"/>
            <a:ext cx="17145002" cy="5149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vi-VN" sz="32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Trang web được xây dựng theo mô hình kinh doanh với 2 đối tượng chính: quản trị viên và khách hàng.</a:t>
            </a:r>
          </a:p>
          <a:p>
            <a:pPr marL="457200" indent="-45720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vi-VN" sz="32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Quản trị viên</a:t>
            </a:r>
            <a:r>
              <a:rPr lang="en-US" sz="32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:</a:t>
            </a:r>
            <a:r>
              <a:rPr lang="vi-VN" sz="32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là người quản trị của hệ thống Website, được thực hiện các chức năng như: đăng nhập, quản lý sản phẩm, quản lý loại sản phẩm, quản lý nhà sản xuất, quản lý tài khoản, quản lý đơn</a:t>
            </a:r>
            <a:r>
              <a:rPr lang="en-US" sz="32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đặt</a:t>
            </a:r>
            <a:r>
              <a:rPr lang="vi-VN" sz="32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hàng</a:t>
            </a:r>
            <a:r>
              <a:rPr lang="en-US" sz="32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 quản lý khuyến mãi</a:t>
            </a:r>
            <a:r>
              <a:rPr lang="vi-VN" sz="32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. Tất cả các chức năng trên đều cần phải dùng tài khoản admin để đăng nhập vào trang quản trị.</a:t>
            </a:r>
          </a:p>
          <a:p>
            <a:pPr marL="457200" indent="-45720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vi-VN" sz="32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Khách hàng</a:t>
            </a:r>
            <a:r>
              <a:rPr lang="en-US" sz="32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sau khi </a:t>
            </a:r>
            <a:r>
              <a:rPr lang="vi-VN" sz="32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đã đăng ký thành viên chỉ cần đăng nhập sẽ dùng được</a:t>
            </a:r>
            <a:r>
              <a:rPr lang="en-US" sz="32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các chức năng </a:t>
            </a:r>
            <a:r>
              <a:rPr lang="vi-VN" sz="32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: </a:t>
            </a:r>
            <a:r>
              <a:rPr lang="en-US" sz="32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mã khuyến mãi, xem được tình trạng, lịch sử đơn hàng</a:t>
            </a:r>
            <a:r>
              <a:rPr lang="vi-VN" sz="32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 xem sản phẩm, xem chi tiết sản phẩm, tìm kiếm sản phẩm, thêm sản phẩm vào giỏ hàng, đặt hàng</a:t>
            </a:r>
            <a:r>
              <a:rPr lang="en-US" sz="32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.</a:t>
            </a:r>
            <a:endParaRPr lang="vi-VN" sz="32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CE0AC3-FC9D-48B1-8137-B18A79735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50394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A98534DB-1C7C-4F12-A8E7-C8258126777C}"/>
              </a:ext>
            </a:extLst>
          </p:cNvPr>
          <p:cNvSpPr/>
          <p:nvPr/>
        </p:nvSpPr>
        <p:spPr>
          <a:xfrm>
            <a:off x="0" y="2490215"/>
            <a:ext cx="18288000" cy="6485583"/>
          </a:xfrm>
          <a:prstGeom prst="rect">
            <a:avLst/>
          </a:prstGeom>
          <a:solidFill>
            <a:srgbClr val="0B4F8F"/>
          </a:solid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71C75C4-2338-4720-ABD3-D15DF172B390}"/>
              </a:ext>
            </a:extLst>
          </p:cNvPr>
          <p:cNvGrpSpPr/>
          <p:nvPr/>
        </p:nvGrpSpPr>
        <p:grpSpPr>
          <a:xfrm>
            <a:off x="1676400" y="2902645"/>
            <a:ext cx="15336849" cy="5338691"/>
            <a:chOff x="185161" y="4922344"/>
            <a:chExt cx="13128392" cy="4272302"/>
          </a:xfrm>
        </p:grpSpPr>
        <p:sp>
          <p:nvSpPr>
            <p:cNvPr id="4" name="Rectangle 9">
              <a:extLst>
                <a:ext uri="{FF2B5EF4-FFF2-40B4-BE49-F238E27FC236}">
                  <a16:creationId xmlns:a16="http://schemas.microsoft.com/office/drawing/2014/main" id="{54763403-DCD5-4F22-AE3E-57AAC82EB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531" y="4953323"/>
              <a:ext cx="10417977" cy="1003497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/>
              <a:endParaRPr lang="en-US" sz="27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Rectangle 15">
              <a:extLst>
                <a:ext uri="{FF2B5EF4-FFF2-40B4-BE49-F238E27FC236}">
                  <a16:creationId xmlns:a16="http://schemas.microsoft.com/office/drawing/2014/main" id="{1D685D8A-AE19-4E54-B89D-1B1026829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5576" y="6085625"/>
              <a:ext cx="10417977" cy="776875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/>
              <a:endParaRPr lang="en-US" sz="27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21">
              <a:extLst>
                <a:ext uri="{FF2B5EF4-FFF2-40B4-BE49-F238E27FC236}">
                  <a16:creationId xmlns:a16="http://schemas.microsoft.com/office/drawing/2014/main" id="{5EA71951-E2E9-4999-8DDA-BBF94886F7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531" y="7008819"/>
              <a:ext cx="10417977" cy="776875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/>
              <a:endParaRPr lang="en-US" sz="27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28">
              <a:extLst>
                <a:ext uri="{FF2B5EF4-FFF2-40B4-BE49-F238E27FC236}">
                  <a16:creationId xmlns:a16="http://schemas.microsoft.com/office/drawing/2014/main" id="{393A3259-9196-4743-A50F-EDC7E0709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6940" y="7980543"/>
              <a:ext cx="10417977" cy="1214103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/>
              <a:endParaRPr lang="en-US" sz="27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24EC3C-97AD-44A0-A745-BCE6FEFDEC59}"/>
                </a:ext>
              </a:extLst>
            </p:cNvPr>
            <p:cNvSpPr txBox="1"/>
            <p:nvPr/>
          </p:nvSpPr>
          <p:spPr>
            <a:xfrm>
              <a:off x="2670148" y="5087194"/>
              <a:ext cx="10439147" cy="8620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36676" marR="0" lvl="1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Tìm hiểu nghiệp vụ và quy trình của website bán laptop</a:t>
              </a:r>
            </a:p>
            <a:p>
              <a:pPr marL="336676" marR="0" lvl="1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và linh kiện máy tính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30538B-9121-4239-831E-0230C86C666D}"/>
                </a:ext>
              </a:extLst>
            </p:cNvPr>
            <p:cNvSpPr txBox="1"/>
            <p:nvPr/>
          </p:nvSpPr>
          <p:spPr>
            <a:xfrm>
              <a:off x="2578233" y="6284828"/>
              <a:ext cx="10474519" cy="8620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36676" marR="0" lvl="1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sz="3200" b="1" i="0" u="none" strike="noStrike" kern="1200" cap="none" spc="18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Phân tích và thiết kế website 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bán laptop và linh kiện máy tính </a:t>
              </a:r>
            </a:p>
            <a:p>
              <a:pPr marL="336676" marR="0" lvl="1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kumimoji="0" lang="en-US" sz="3200" b="1" i="0" u="none" strike="noStrike" kern="1200" cap="none" spc="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1CE6B1-1A87-4D92-A1D0-1F39357B7609}"/>
                </a:ext>
              </a:extLst>
            </p:cNvPr>
            <p:cNvSpPr txBox="1"/>
            <p:nvPr/>
          </p:nvSpPr>
          <p:spPr>
            <a:xfrm>
              <a:off x="2634775" y="7157363"/>
              <a:ext cx="10417977" cy="4679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36676" marR="0" lvl="1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sz="3200" b="1" i="0" u="none" strike="noStrike" kern="1200" cap="none" spc="18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Tìm hiểu HTML - CSS - PHP - MySQL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4C994B-A2F8-4F3E-9D9F-FA65F6E2D276}"/>
                </a:ext>
              </a:extLst>
            </p:cNvPr>
            <p:cNvSpPr txBox="1"/>
            <p:nvPr/>
          </p:nvSpPr>
          <p:spPr>
            <a:xfrm>
              <a:off x="2634775" y="8084982"/>
              <a:ext cx="10474520" cy="8620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36676" marR="0" lvl="1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3200" b="1" dirty="0">
                  <a:effectLst/>
                  <a:latin typeface="Times New Roman" panose="02020603050405020304" pitchFamily="18" charset="0"/>
                  <a:ea typeface="SimSun" panose="02010600030101010101" pitchFamily="2" charset="-122"/>
                </a:rPr>
                <a:t>Tạo các chức năng cho quản trị viên (Admin) </a:t>
              </a:r>
            </a:p>
            <a:p>
              <a:pPr marL="336676" marR="0" lvl="1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3200" b="1" dirty="0">
                  <a:effectLst/>
                  <a:latin typeface="Times New Roman" panose="02020603050405020304" pitchFamily="18" charset="0"/>
                  <a:ea typeface="SimSun" panose="02010600030101010101" pitchFamily="2" charset="-122"/>
                </a:rPr>
                <a:t>và các chức năng cho người dùng (Khách hàng)</a:t>
              </a:r>
              <a:endParaRPr kumimoji="0" lang="en-US" sz="3200" b="1" i="0" u="none" strike="noStrike" kern="1200" cap="none" spc="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0A78578-3CCB-44DA-A0FE-F30EEB2269C7}"/>
                </a:ext>
              </a:extLst>
            </p:cNvPr>
            <p:cNvGrpSpPr/>
            <p:nvPr/>
          </p:nvGrpSpPr>
          <p:grpSpPr>
            <a:xfrm>
              <a:off x="185161" y="4922344"/>
              <a:ext cx="2572019" cy="4200421"/>
              <a:chOff x="2598419" y="2190913"/>
              <a:chExt cx="3075956" cy="675337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D7F9208-6D16-41BC-B65A-548C2F1B24B9}"/>
                  </a:ext>
                </a:extLst>
              </p:cNvPr>
              <p:cNvGrpSpPr/>
              <p:nvPr/>
            </p:nvGrpSpPr>
            <p:grpSpPr>
              <a:xfrm>
                <a:off x="2598419" y="2335064"/>
                <a:ext cx="3075956" cy="6609219"/>
                <a:chOff x="4939457" y="1700093"/>
                <a:chExt cx="2050637" cy="4406146"/>
              </a:xfrm>
            </p:grpSpPr>
            <p:sp>
              <p:nvSpPr>
                <p:cNvPr id="18" name="Freeform 5">
                  <a:extLst>
                    <a:ext uri="{FF2B5EF4-FFF2-40B4-BE49-F238E27FC236}">
                      <a16:creationId xmlns:a16="http://schemas.microsoft.com/office/drawing/2014/main" id="{5D10716D-7051-4AC8-B8DF-6214C6F3A4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9457" y="1700093"/>
                  <a:ext cx="2050637" cy="1198425"/>
                </a:xfrm>
                <a:custGeom>
                  <a:avLst/>
                  <a:gdLst>
                    <a:gd name="T0" fmla="*/ 423 w 423"/>
                    <a:gd name="T1" fmla="*/ 0 h 603"/>
                    <a:gd name="T2" fmla="*/ 423 w 423"/>
                    <a:gd name="T3" fmla="*/ 392 h 603"/>
                    <a:gd name="T4" fmla="*/ 211 w 423"/>
                    <a:gd name="T5" fmla="*/ 603 h 603"/>
                    <a:gd name="T6" fmla="*/ 0 w 423"/>
                    <a:gd name="T7" fmla="*/ 392 h 603"/>
                    <a:gd name="T8" fmla="*/ 0 w 423"/>
                    <a:gd name="T9" fmla="*/ 0 h 603"/>
                    <a:gd name="T10" fmla="*/ 211 w 423"/>
                    <a:gd name="T11" fmla="*/ 211 h 603"/>
                    <a:gd name="T12" fmla="*/ 423 w 423"/>
                    <a:gd name="T13" fmla="*/ 0 h 6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23" h="603">
                      <a:moveTo>
                        <a:pt x="423" y="0"/>
                      </a:moveTo>
                      <a:lnTo>
                        <a:pt x="423" y="392"/>
                      </a:lnTo>
                      <a:lnTo>
                        <a:pt x="211" y="603"/>
                      </a:lnTo>
                      <a:lnTo>
                        <a:pt x="0" y="392"/>
                      </a:lnTo>
                      <a:lnTo>
                        <a:pt x="0" y="0"/>
                      </a:lnTo>
                      <a:lnTo>
                        <a:pt x="211" y="211"/>
                      </a:lnTo>
                      <a:lnTo>
                        <a:pt x="423" y="0"/>
                      </a:lnTo>
                      <a:close/>
                    </a:path>
                  </a:pathLst>
                </a:custGeom>
                <a:solidFill>
                  <a:srgbClr val="3A5C84">
                    <a:lumMod val="50000"/>
                  </a:srgbClr>
                </a:solidFill>
                <a:ln>
                  <a:noFill/>
                </a:ln>
              </p:spPr>
              <p:txBody>
                <a:bodyPr vert="horz" wrap="square" lIns="137160" tIns="68580" rIns="137160" bIns="137160" numCol="1" anchor="b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13716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3A5C84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" name="Freeform 11">
                  <a:extLst>
                    <a:ext uri="{FF2B5EF4-FFF2-40B4-BE49-F238E27FC236}">
                      <a16:creationId xmlns:a16="http://schemas.microsoft.com/office/drawing/2014/main" id="{8B55D7E3-70C2-4FDE-BCAC-5C2E64E605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9457" y="2767345"/>
                  <a:ext cx="2050637" cy="1200412"/>
                </a:xfrm>
                <a:custGeom>
                  <a:avLst/>
                  <a:gdLst>
                    <a:gd name="T0" fmla="*/ 423 w 423"/>
                    <a:gd name="T1" fmla="*/ 0 h 604"/>
                    <a:gd name="T2" fmla="*/ 423 w 423"/>
                    <a:gd name="T3" fmla="*/ 392 h 604"/>
                    <a:gd name="T4" fmla="*/ 211 w 423"/>
                    <a:gd name="T5" fmla="*/ 604 h 604"/>
                    <a:gd name="T6" fmla="*/ 0 w 423"/>
                    <a:gd name="T7" fmla="*/ 392 h 604"/>
                    <a:gd name="T8" fmla="*/ 0 w 423"/>
                    <a:gd name="T9" fmla="*/ 0 h 604"/>
                    <a:gd name="T10" fmla="*/ 211 w 423"/>
                    <a:gd name="T11" fmla="*/ 211 h 604"/>
                    <a:gd name="T12" fmla="*/ 423 w 423"/>
                    <a:gd name="T13" fmla="*/ 0 h 6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23" h="604">
                      <a:moveTo>
                        <a:pt x="423" y="0"/>
                      </a:moveTo>
                      <a:lnTo>
                        <a:pt x="423" y="392"/>
                      </a:lnTo>
                      <a:lnTo>
                        <a:pt x="211" y="604"/>
                      </a:lnTo>
                      <a:lnTo>
                        <a:pt x="0" y="392"/>
                      </a:lnTo>
                      <a:lnTo>
                        <a:pt x="0" y="0"/>
                      </a:lnTo>
                      <a:lnTo>
                        <a:pt x="211" y="211"/>
                      </a:lnTo>
                      <a:lnTo>
                        <a:pt x="423" y="0"/>
                      </a:lnTo>
                      <a:close/>
                    </a:path>
                  </a:pathLst>
                </a:custGeom>
                <a:solidFill>
                  <a:srgbClr val="F7931F">
                    <a:lumMod val="75000"/>
                  </a:srgbClr>
                </a:solidFill>
                <a:ln>
                  <a:noFill/>
                </a:ln>
              </p:spPr>
              <p:txBody>
                <a:bodyPr vert="horz" wrap="square" lIns="137160" tIns="68580" rIns="137160" bIns="137160" numCol="1" anchor="b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13716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7931F">
                        <a:lumMod val="50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" name="Freeform 17">
                  <a:extLst>
                    <a:ext uri="{FF2B5EF4-FFF2-40B4-BE49-F238E27FC236}">
                      <a16:creationId xmlns:a16="http://schemas.microsoft.com/office/drawing/2014/main" id="{442BCD93-D0F2-4571-8D2B-B53A436212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9457" y="3838574"/>
                  <a:ext cx="2050637" cy="1200412"/>
                </a:xfrm>
                <a:custGeom>
                  <a:avLst/>
                  <a:gdLst>
                    <a:gd name="T0" fmla="*/ 423 w 423"/>
                    <a:gd name="T1" fmla="*/ 0 h 604"/>
                    <a:gd name="T2" fmla="*/ 423 w 423"/>
                    <a:gd name="T3" fmla="*/ 392 h 604"/>
                    <a:gd name="T4" fmla="*/ 211 w 423"/>
                    <a:gd name="T5" fmla="*/ 604 h 604"/>
                    <a:gd name="T6" fmla="*/ 0 w 423"/>
                    <a:gd name="T7" fmla="*/ 392 h 604"/>
                    <a:gd name="T8" fmla="*/ 0 w 423"/>
                    <a:gd name="T9" fmla="*/ 0 h 604"/>
                    <a:gd name="T10" fmla="*/ 211 w 423"/>
                    <a:gd name="T11" fmla="*/ 211 h 604"/>
                    <a:gd name="T12" fmla="*/ 423 w 423"/>
                    <a:gd name="T13" fmla="*/ 0 h 6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23" h="604">
                      <a:moveTo>
                        <a:pt x="423" y="0"/>
                      </a:moveTo>
                      <a:lnTo>
                        <a:pt x="423" y="392"/>
                      </a:lnTo>
                      <a:lnTo>
                        <a:pt x="211" y="604"/>
                      </a:lnTo>
                      <a:lnTo>
                        <a:pt x="0" y="392"/>
                      </a:lnTo>
                      <a:lnTo>
                        <a:pt x="0" y="0"/>
                      </a:lnTo>
                      <a:lnTo>
                        <a:pt x="211" y="211"/>
                      </a:lnTo>
                      <a:lnTo>
                        <a:pt x="423" y="0"/>
                      </a:lnTo>
                      <a:close/>
                    </a:path>
                  </a:pathLst>
                </a:custGeom>
                <a:solidFill>
                  <a:srgbClr val="063951">
                    <a:lumMod val="75000"/>
                    <a:lumOff val="25000"/>
                  </a:srgbClr>
                </a:solidFill>
                <a:ln>
                  <a:noFill/>
                </a:ln>
              </p:spPr>
              <p:txBody>
                <a:bodyPr vert="horz" wrap="square" lIns="137160" tIns="68580" rIns="137160" bIns="137160" numCol="1" anchor="b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13716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CC1EF">
                        <a:lumMod val="50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" name="Freeform 23">
                  <a:extLst>
                    <a:ext uri="{FF2B5EF4-FFF2-40B4-BE49-F238E27FC236}">
                      <a16:creationId xmlns:a16="http://schemas.microsoft.com/office/drawing/2014/main" id="{87F671A2-871E-420E-8D22-75334341EB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9457" y="4905827"/>
                  <a:ext cx="2050637" cy="1200412"/>
                </a:xfrm>
                <a:custGeom>
                  <a:avLst/>
                  <a:gdLst>
                    <a:gd name="T0" fmla="*/ 423 w 423"/>
                    <a:gd name="T1" fmla="*/ 0 h 604"/>
                    <a:gd name="T2" fmla="*/ 423 w 423"/>
                    <a:gd name="T3" fmla="*/ 392 h 604"/>
                    <a:gd name="T4" fmla="*/ 211 w 423"/>
                    <a:gd name="T5" fmla="*/ 604 h 604"/>
                    <a:gd name="T6" fmla="*/ 0 w 423"/>
                    <a:gd name="T7" fmla="*/ 392 h 604"/>
                    <a:gd name="T8" fmla="*/ 0 w 423"/>
                    <a:gd name="T9" fmla="*/ 0 h 604"/>
                    <a:gd name="T10" fmla="*/ 211 w 423"/>
                    <a:gd name="T11" fmla="*/ 211 h 604"/>
                    <a:gd name="T12" fmla="*/ 423 w 423"/>
                    <a:gd name="T13" fmla="*/ 0 h 6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23" h="604">
                      <a:moveTo>
                        <a:pt x="423" y="0"/>
                      </a:moveTo>
                      <a:lnTo>
                        <a:pt x="423" y="392"/>
                      </a:lnTo>
                      <a:lnTo>
                        <a:pt x="211" y="604"/>
                      </a:lnTo>
                      <a:lnTo>
                        <a:pt x="0" y="392"/>
                      </a:lnTo>
                      <a:lnTo>
                        <a:pt x="0" y="0"/>
                      </a:lnTo>
                      <a:lnTo>
                        <a:pt x="211" y="211"/>
                      </a:lnTo>
                      <a:lnTo>
                        <a:pt x="423" y="0"/>
                      </a:lnTo>
                      <a:close/>
                    </a:path>
                  </a:pathLst>
                </a:custGeom>
                <a:solidFill>
                  <a:srgbClr val="A2B969">
                    <a:lumMod val="75000"/>
                  </a:srgbClr>
                </a:solidFill>
                <a:ln>
                  <a:noFill/>
                </a:ln>
              </p:spPr>
              <p:txBody>
                <a:bodyPr vert="horz" wrap="square" lIns="137160" tIns="68580" rIns="137160" bIns="137160" numCol="1" anchor="b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13716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A2B969">
                        <a:lumMod val="50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4" name="Freeform 5">
                <a:extLst>
                  <a:ext uri="{FF2B5EF4-FFF2-40B4-BE49-F238E27FC236}">
                    <a16:creationId xmlns:a16="http://schemas.microsoft.com/office/drawing/2014/main" id="{A9A52E82-66CA-409B-A556-CE173C7FBE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8419" y="2190913"/>
                <a:ext cx="3075956" cy="1797638"/>
              </a:xfrm>
              <a:custGeom>
                <a:avLst/>
                <a:gdLst>
                  <a:gd name="T0" fmla="*/ 423 w 423"/>
                  <a:gd name="T1" fmla="*/ 0 h 603"/>
                  <a:gd name="T2" fmla="*/ 423 w 423"/>
                  <a:gd name="T3" fmla="*/ 392 h 603"/>
                  <a:gd name="T4" fmla="*/ 211 w 423"/>
                  <a:gd name="T5" fmla="*/ 603 h 603"/>
                  <a:gd name="T6" fmla="*/ 0 w 423"/>
                  <a:gd name="T7" fmla="*/ 392 h 603"/>
                  <a:gd name="T8" fmla="*/ 0 w 423"/>
                  <a:gd name="T9" fmla="*/ 0 h 603"/>
                  <a:gd name="T10" fmla="*/ 211 w 423"/>
                  <a:gd name="T11" fmla="*/ 211 h 603"/>
                  <a:gd name="T12" fmla="*/ 423 w 423"/>
                  <a:gd name="T13" fmla="*/ 0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3" h="603">
                    <a:moveTo>
                      <a:pt x="423" y="0"/>
                    </a:moveTo>
                    <a:lnTo>
                      <a:pt x="423" y="392"/>
                    </a:lnTo>
                    <a:lnTo>
                      <a:pt x="211" y="603"/>
                    </a:lnTo>
                    <a:lnTo>
                      <a:pt x="0" y="392"/>
                    </a:lnTo>
                    <a:lnTo>
                      <a:pt x="0" y="0"/>
                    </a:lnTo>
                    <a:lnTo>
                      <a:pt x="211" y="211"/>
                    </a:lnTo>
                    <a:lnTo>
                      <a:pt x="423" y="0"/>
                    </a:lnTo>
                    <a:close/>
                  </a:path>
                </a:pathLst>
              </a:custGeom>
              <a:solidFill>
                <a:srgbClr val="063951"/>
              </a:solidFill>
              <a:ln>
                <a:noFill/>
              </a:ln>
            </p:spPr>
            <p:txBody>
              <a:bodyPr vert="horz" wrap="square" lIns="137160" tIns="68580" rIns="137160" bIns="137160" numCol="1" anchor="b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1371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3A5C84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01</a:t>
                </a:r>
              </a:p>
            </p:txBody>
          </p:sp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4318FADE-CD1D-4279-B0F4-FF4D80CECA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8419" y="3791790"/>
                <a:ext cx="3075956" cy="1800618"/>
              </a:xfrm>
              <a:custGeom>
                <a:avLst/>
                <a:gdLst>
                  <a:gd name="T0" fmla="*/ 423 w 423"/>
                  <a:gd name="T1" fmla="*/ 0 h 604"/>
                  <a:gd name="T2" fmla="*/ 423 w 423"/>
                  <a:gd name="T3" fmla="*/ 392 h 604"/>
                  <a:gd name="T4" fmla="*/ 211 w 423"/>
                  <a:gd name="T5" fmla="*/ 604 h 604"/>
                  <a:gd name="T6" fmla="*/ 0 w 423"/>
                  <a:gd name="T7" fmla="*/ 392 h 604"/>
                  <a:gd name="T8" fmla="*/ 0 w 423"/>
                  <a:gd name="T9" fmla="*/ 0 h 604"/>
                  <a:gd name="T10" fmla="*/ 211 w 423"/>
                  <a:gd name="T11" fmla="*/ 211 h 604"/>
                  <a:gd name="T12" fmla="*/ 423 w 423"/>
                  <a:gd name="T13" fmla="*/ 0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3" h="604">
                    <a:moveTo>
                      <a:pt x="423" y="0"/>
                    </a:moveTo>
                    <a:lnTo>
                      <a:pt x="423" y="392"/>
                    </a:lnTo>
                    <a:lnTo>
                      <a:pt x="211" y="604"/>
                    </a:lnTo>
                    <a:lnTo>
                      <a:pt x="0" y="392"/>
                    </a:lnTo>
                    <a:lnTo>
                      <a:pt x="0" y="0"/>
                    </a:lnTo>
                    <a:lnTo>
                      <a:pt x="211" y="211"/>
                    </a:lnTo>
                    <a:lnTo>
                      <a:pt x="423" y="0"/>
                    </a:lnTo>
                    <a:close/>
                  </a:path>
                </a:pathLst>
              </a:custGeom>
              <a:solidFill>
                <a:srgbClr val="F7931F"/>
              </a:solidFill>
              <a:ln>
                <a:noFill/>
              </a:ln>
            </p:spPr>
            <p:txBody>
              <a:bodyPr vert="horz" wrap="square" lIns="137160" tIns="68580" rIns="137160" bIns="137160" numCol="1" anchor="b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1371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7931F">
                        <a:lumMod val="50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02</a:t>
                </a:r>
              </a:p>
            </p:txBody>
          </p:sp>
          <p:sp>
            <p:nvSpPr>
              <p:cNvPr id="16" name="Freeform 17">
                <a:extLst>
                  <a:ext uri="{FF2B5EF4-FFF2-40B4-BE49-F238E27FC236}">
                    <a16:creationId xmlns:a16="http://schemas.microsoft.com/office/drawing/2014/main" id="{16750E13-05CC-487F-9A04-203F63337C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8419" y="5398634"/>
                <a:ext cx="3075956" cy="1800618"/>
              </a:xfrm>
              <a:custGeom>
                <a:avLst/>
                <a:gdLst>
                  <a:gd name="T0" fmla="*/ 423 w 423"/>
                  <a:gd name="T1" fmla="*/ 0 h 604"/>
                  <a:gd name="T2" fmla="*/ 423 w 423"/>
                  <a:gd name="T3" fmla="*/ 392 h 604"/>
                  <a:gd name="T4" fmla="*/ 211 w 423"/>
                  <a:gd name="T5" fmla="*/ 604 h 604"/>
                  <a:gd name="T6" fmla="*/ 0 w 423"/>
                  <a:gd name="T7" fmla="*/ 392 h 604"/>
                  <a:gd name="T8" fmla="*/ 0 w 423"/>
                  <a:gd name="T9" fmla="*/ 0 h 604"/>
                  <a:gd name="T10" fmla="*/ 211 w 423"/>
                  <a:gd name="T11" fmla="*/ 211 h 604"/>
                  <a:gd name="T12" fmla="*/ 423 w 423"/>
                  <a:gd name="T13" fmla="*/ 0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3" h="604">
                    <a:moveTo>
                      <a:pt x="423" y="0"/>
                    </a:moveTo>
                    <a:lnTo>
                      <a:pt x="423" y="392"/>
                    </a:lnTo>
                    <a:lnTo>
                      <a:pt x="211" y="604"/>
                    </a:lnTo>
                    <a:lnTo>
                      <a:pt x="0" y="392"/>
                    </a:lnTo>
                    <a:lnTo>
                      <a:pt x="0" y="0"/>
                    </a:lnTo>
                    <a:lnTo>
                      <a:pt x="211" y="211"/>
                    </a:lnTo>
                    <a:lnTo>
                      <a:pt x="423" y="0"/>
                    </a:lnTo>
                    <a:close/>
                  </a:path>
                </a:pathLst>
              </a:custGeom>
              <a:solidFill>
                <a:srgbClr val="4CC1EF"/>
              </a:solidFill>
              <a:ln>
                <a:noFill/>
              </a:ln>
            </p:spPr>
            <p:txBody>
              <a:bodyPr vert="horz" wrap="square" lIns="137160" tIns="68580" rIns="137160" bIns="137160" numCol="1" anchor="b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1371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CC1EF">
                        <a:lumMod val="50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03</a:t>
                </a:r>
              </a:p>
            </p:txBody>
          </p:sp>
          <p:sp>
            <p:nvSpPr>
              <p:cNvPr id="17" name="Freeform 23">
                <a:extLst>
                  <a:ext uri="{FF2B5EF4-FFF2-40B4-BE49-F238E27FC236}">
                    <a16:creationId xmlns:a16="http://schemas.microsoft.com/office/drawing/2014/main" id="{23736F72-91E0-40AF-B6F6-9BDED54BBE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8419" y="6999513"/>
                <a:ext cx="3075956" cy="1876316"/>
              </a:xfrm>
              <a:custGeom>
                <a:avLst/>
                <a:gdLst>
                  <a:gd name="T0" fmla="*/ 423 w 423"/>
                  <a:gd name="T1" fmla="*/ 0 h 604"/>
                  <a:gd name="T2" fmla="*/ 423 w 423"/>
                  <a:gd name="T3" fmla="*/ 392 h 604"/>
                  <a:gd name="T4" fmla="*/ 211 w 423"/>
                  <a:gd name="T5" fmla="*/ 604 h 604"/>
                  <a:gd name="T6" fmla="*/ 0 w 423"/>
                  <a:gd name="T7" fmla="*/ 392 h 604"/>
                  <a:gd name="T8" fmla="*/ 0 w 423"/>
                  <a:gd name="T9" fmla="*/ 0 h 604"/>
                  <a:gd name="T10" fmla="*/ 211 w 423"/>
                  <a:gd name="T11" fmla="*/ 211 h 604"/>
                  <a:gd name="T12" fmla="*/ 423 w 423"/>
                  <a:gd name="T13" fmla="*/ 0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3" h="604">
                    <a:moveTo>
                      <a:pt x="423" y="0"/>
                    </a:moveTo>
                    <a:lnTo>
                      <a:pt x="423" y="392"/>
                    </a:lnTo>
                    <a:lnTo>
                      <a:pt x="211" y="604"/>
                    </a:lnTo>
                    <a:lnTo>
                      <a:pt x="0" y="392"/>
                    </a:lnTo>
                    <a:lnTo>
                      <a:pt x="0" y="0"/>
                    </a:lnTo>
                    <a:lnTo>
                      <a:pt x="211" y="211"/>
                    </a:lnTo>
                    <a:lnTo>
                      <a:pt x="423" y="0"/>
                    </a:lnTo>
                    <a:close/>
                  </a:path>
                </a:pathLst>
              </a:custGeom>
              <a:solidFill>
                <a:srgbClr val="A2B969"/>
              </a:solidFill>
              <a:ln>
                <a:noFill/>
              </a:ln>
            </p:spPr>
            <p:txBody>
              <a:bodyPr vert="horz" wrap="square" lIns="137160" tIns="68580" rIns="137160" bIns="137160" numCol="1" anchor="b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1371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A2B969">
                        <a:lumMod val="50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04</a:t>
                </a:r>
              </a:p>
            </p:txBody>
          </p:sp>
        </p:grpSp>
      </p:grpSp>
      <p:sp>
        <p:nvSpPr>
          <p:cNvPr id="22" name="Freeform 4">
            <a:extLst>
              <a:ext uri="{FF2B5EF4-FFF2-40B4-BE49-F238E27FC236}">
                <a16:creationId xmlns:a16="http://schemas.microsoft.com/office/drawing/2014/main" id="{69454F68-3F43-43ED-AB63-15579EAB20F0}"/>
              </a:ext>
            </a:extLst>
          </p:cNvPr>
          <p:cNvSpPr/>
          <p:nvPr/>
        </p:nvSpPr>
        <p:spPr>
          <a:xfrm rot="2638381">
            <a:off x="7665478" y="60480"/>
            <a:ext cx="2962814" cy="2999633"/>
          </a:xfrm>
          <a:custGeom>
            <a:avLst/>
            <a:gdLst/>
            <a:ahLst/>
            <a:cxnLst/>
            <a:rect l="l" t="t" r="r" b="b"/>
            <a:pathLst>
              <a:path w="3987463" h="4233793">
                <a:moveTo>
                  <a:pt x="0" y="0"/>
                </a:moveTo>
                <a:lnTo>
                  <a:pt x="3987463" y="0"/>
                </a:lnTo>
                <a:lnTo>
                  <a:pt x="3987463" y="4233793"/>
                </a:lnTo>
                <a:lnTo>
                  <a:pt x="0" y="42337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BCBECAEB-118F-41FC-B7E6-B2B5066A64E3}"/>
              </a:ext>
            </a:extLst>
          </p:cNvPr>
          <p:cNvSpPr txBox="1"/>
          <p:nvPr/>
        </p:nvSpPr>
        <p:spPr>
          <a:xfrm>
            <a:off x="7710976" y="1209100"/>
            <a:ext cx="366316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en-US" sz="4000" b="1" u="none" spc="-92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Mục tiêu đề tài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C5BF0A1-46FD-4D50-A7D7-90F1554D40B1}"/>
              </a:ext>
            </a:extLst>
          </p:cNvPr>
          <p:cNvGrpSpPr/>
          <p:nvPr/>
        </p:nvGrpSpPr>
        <p:grpSpPr>
          <a:xfrm>
            <a:off x="-7070" y="-11709"/>
            <a:ext cx="8544773" cy="1021834"/>
            <a:chOff x="-7070" y="-11709"/>
            <a:chExt cx="8544773" cy="1021834"/>
          </a:xfrm>
        </p:grpSpPr>
        <p:grpSp>
          <p:nvGrpSpPr>
            <p:cNvPr id="27" name="Group 3">
              <a:extLst>
                <a:ext uri="{FF2B5EF4-FFF2-40B4-BE49-F238E27FC236}">
                  <a16:creationId xmlns:a16="http://schemas.microsoft.com/office/drawing/2014/main" id="{668ECDA8-6025-4554-9ECC-FBDF6710B5A2}"/>
                </a:ext>
              </a:extLst>
            </p:cNvPr>
            <p:cNvGrpSpPr/>
            <p:nvPr/>
          </p:nvGrpSpPr>
          <p:grpSpPr>
            <a:xfrm>
              <a:off x="-7070" y="24414"/>
              <a:ext cx="7775703" cy="985711"/>
              <a:chOff x="0" y="0"/>
              <a:chExt cx="13154133" cy="1314281"/>
            </a:xfrm>
          </p:grpSpPr>
          <p:sp>
            <p:nvSpPr>
              <p:cNvPr id="30" name="Freeform 4">
                <a:extLst>
                  <a:ext uri="{FF2B5EF4-FFF2-40B4-BE49-F238E27FC236}">
                    <a16:creationId xmlns:a16="http://schemas.microsoft.com/office/drawing/2014/main" id="{6B8B05D4-DA3B-4CD6-AC46-5AD759671718}"/>
                  </a:ext>
                </a:extLst>
              </p:cNvPr>
              <p:cNvSpPr/>
              <p:nvPr/>
            </p:nvSpPr>
            <p:spPr>
              <a:xfrm>
                <a:off x="6144635" y="0"/>
                <a:ext cx="7009498" cy="1314281"/>
              </a:xfrm>
              <a:custGeom>
                <a:avLst/>
                <a:gdLst/>
                <a:ahLst/>
                <a:cxnLst/>
                <a:rect l="l" t="t" r="r" b="b"/>
                <a:pathLst>
                  <a:path w="7009498" h="1314281">
                    <a:moveTo>
                      <a:pt x="0" y="0"/>
                    </a:moveTo>
                    <a:lnTo>
                      <a:pt x="7009498" y="0"/>
                    </a:lnTo>
                    <a:lnTo>
                      <a:pt x="7009498" y="1314281"/>
                    </a:lnTo>
                    <a:lnTo>
                      <a:pt x="0" y="131428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Freeform 5">
                <a:extLst>
                  <a:ext uri="{FF2B5EF4-FFF2-40B4-BE49-F238E27FC236}">
                    <a16:creationId xmlns:a16="http://schemas.microsoft.com/office/drawing/2014/main" id="{6BE80E8F-0205-4F2B-BB6C-46478DF1504E}"/>
                  </a:ext>
                </a:extLst>
              </p:cNvPr>
              <p:cNvSpPr/>
              <p:nvPr/>
            </p:nvSpPr>
            <p:spPr>
              <a:xfrm>
                <a:off x="0" y="0"/>
                <a:ext cx="7009498" cy="1314281"/>
              </a:xfrm>
              <a:custGeom>
                <a:avLst/>
                <a:gdLst/>
                <a:ahLst/>
                <a:cxnLst/>
                <a:rect l="l" t="t" r="r" b="b"/>
                <a:pathLst>
                  <a:path w="7009498" h="1314281">
                    <a:moveTo>
                      <a:pt x="0" y="0"/>
                    </a:moveTo>
                    <a:lnTo>
                      <a:pt x="7009498" y="0"/>
                    </a:lnTo>
                    <a:lnTo>
                      <a:pt x="7009498" y="1314281"/>
                    </a:lnTo>
                    <a:lnTo>
                      <a:pt x="0" y="131428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8" name="TextBox 10">
              <a:extLst>
                <a:ext uri="{FF2B5EF4-FFF2-40B4-BE49-F238E27FC236}">
                  <a16:creationId xmlns:a16="http://schemas.microsoft.com/office/drawing/2014/main" id="{635EE425-AD7F-4C78-8AED-144CD4164C74}"/>
                </a:ext>
              </a:extLst>
            </p:cNvPr>
            <p:cNvSpPr txBox="1"/>
            <p:nvPr/>
          </p:nvSpPr>
          <p:spPr>
            <a:xfrm>
              <a:off x="762000" y="114300"/>
              <a:ext cx="7775703" cy="7659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99227" lvl="1">
                <a:lnSpc>
                  <a:spcPts val="6474"/>
                </a:lnSpc>
              </a:pPr>
              <a:r>
                <a:rPr lang="en-US" sz="48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Giới thiệu đề tài</a:t>
              </a:r>
            </a:p>
          </p:txBody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79DFF6EF-AABF-460F-B3F1-DC9DF5D59189}"/>
                </a:ext>
              </a:extLst>
            </p:cNvPr>
            <p:cNvSpPr/>
            <p:nvPr/>
          </p:nvSpPr>
          <p:spPr>
            <a:xfrm>
              <a:off x="510277" y="-11709"/>
              <a:ext cx="503445" cy="1017996"/>
            </a:xfrm>
            <a:custGeom>
              <a:avLst/>
              <a:gdLst/>
              <a:ahLst/>
              <a:cxnLst/>
              <a:rect l="l" t="t" r="r" b="b"/>
              <a:pathLst>
                <a:path w="503445" h="1017996">
                  <a:moveTo>
                    <a:pt x="0" y="0"/>
                  </a:moveTo>
                  <a:lnTo>
                    <a:pt x="503446" y="0"/>
                  </a:lnTo>
                  <a:lnTo>
                    <a:pt x="503446" y="1017996"/>
                  </a:lnTo>
                  <a:lnTo>
                    <a:pt x="0" y="1017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82803A3A-3B09-4913-B6F4-54B5D303D0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6391" y="9739312"/>
            <a:ext cx="1061609" cy="54768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741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505E648F-1FEF-4781-AB13-FBB364E36C3C}"/>
              </a:ext>
            </a:extLst>
          </p:cNvPr>
          <p:cNvSpPr txBox="1"/>
          <p:nvPr/>
        </p:nvSpPr>
        <p:spPr>
          <a:xfrm>
            <a:off x="5809360" y="1285747"/>
            <a:ext cx="838478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en-US" sz="4000" b="1" u="none" spc="-92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Những thách thức cần giải quyết</a:t>
            </a:r>
          </a:p>
        </p:txBody>
      </p:sp>
      <p:sp>
        <p:nvSpPr>
          <p:cNvPr id="25" name="Freeform 22">
            <a:extLst>
              <a:ext uri="{FF2B5EF4-FFF2-40B4-BE49-F238E27FC236}">
                <a16:creationId xmlns:a16="http://schemas.microsoft.com/office/drawing/2014/main" id="{94E22676-5C5E-425A-B202-46B2854555FE}"/>
              </a:ext>
            </a:extLst>
          </p:cNvPr>
          <p:cNvSpPr/>
          <p:nvPr/>
        </p:nvSpPr>
        <p:spPr>
          <a:xfrm>
            <a:off x="11963400" y="1511079"/>
            <a:ext cx="3992199" cy="615553"/>
          </a:xfrm>
          <a:custGeom>
            <a:avLst/>
            <a:gdLst/>
            <a:ahLst/>
            <a:cxnLst/>
            <a:rect l="l" t="t" r="r" b="b"/>
            <a:pathLst>
              <a:path w="957500" h="936609">
                <a:moveTo>
                  <a:pt x="0" y="0"/>
                </a:moveTo>
                <a:lnTo>
                  <a:pt x="957500" y="0"/>
                </a:lnTo>
                <a:lnTo>
                  <a:pt x="957500" y="936609"/>
                </a:lnTo>
                <a:lnTo>
                  <a:pt x="0" y="9366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13">
            <a:extLst>
              <a:ext uri="{FF2B5EF4-FFF2-40B4-BE49-F238E27FC236}">
                <a16:creationId xmlns:a16="http://schemas.microsoft.com/office/drawing/2014/main" id="{0A4F712D-D9AA-44FD-866D-C31F87C0D308}"/>
              </a:ext>
            </a:extLst>
          </p:cNvPr>
          <p:cNvSpPr txBox="1"/>
          <p:nvPr/>
        </p:nvSpPr>
        <p:spPr>
          <a:xfrm>
            <a:off x="3978716" y="7917056"/>
            <a:ext cx="6003484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 thập dữ liệu</a:t>
            </a:r>
          </a:p>
        </p:txBody>
      </p:sp>
      <p:sp>
        <p:nvSpPr>
          <p:cNvPr id="27" name="TextBox 13">
            <a:extLst>
              <a:ext uri="{FF2B5EF4-FFF2-40B4-BE49-F238E27FC236}">
                <a16:creationId xmlns:a16="http://schemas.microsoft.com/office/drawing/2014/main" id="{E65E0139-3F98-44F8-9F33-C5982184DEFF}"/>
              </a:ext>
            </a:extLst>
          </p:cNvPr>
          <p:cNvSpPr txBox="1"/>
          <p:nvPr/>
        </p:nvSpPr>
        <p:spPr>
          <a:xfrm>
            <a:off x="5367598" y="6426613"/>
            <a:ext cx="6003484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cơ sở dữ liệu phù hợp</a:t>
            </a: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FE2B2C9D-A02E-4556-995E-16E9BA7610FE}"/>
              </a:ext>
            </a:extLst>
          </p:cNvPr>
          <p:cNvSpPr txBox="1"/>
          <p:nvPr/>
        </p:nvSpPr>
        <p:spPr>
          <a:xfrm>
            <a:off x="6739198" y="4915397"/>
            <a:ext cx="10917697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Khả năng xử lý của các chức năng có trong website</a:t>
            </a:r>
          </a:p>
        </p:txBody>
      </p:sp>
      <p:sp>
        <p:nvSpPr>
          <p:cNvPr id="29" name="TextBox 13">
            <a:extLst>
              <a:ext uri="{FF2B5EF4-FFF2-40B4-BE49-F238E27FC236}">
                <a16:creationId xmlns:a16="http://schemas.microsoft.com/office/drawing/2014/main" id="{3D913DAA-82D2-4B28-A069-F5745C3BC1FB}"/>
              </a:ext>
            </a:extLst>
          </p:cNvPr>
          <p:cNvSpPr txBox="1"/>
          <p:nvPr/>
        </p:nvSpPr>
        <p:spPr>
          <a:xfrm>
            <a:off x="7662421" y="3356737"/>
            <a:ext cx="105918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một cách khoa học các chức năng có trong website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98770DF-4B0E-4DCB-8828-63E563DA0D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1" t="29558" r="27528" b="3044"/>
          <a:stretch/>
        </p:blipFill>
        <p:spPr>
          <a:xfrm>
            <a:off x="510277" y="2400300"/>
            <a:ext cx="7001577" cy="693248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AE2E8477-D02A-4C36-93AE-0A8376A2445C}"/>
              </a:ext>
            </a:extLst>
          </p:cNvPr>
          <p:cNvGrpSpPr/>
          <p:nvPr/>
        </p:nvGrpSpPr>
        <p:grpSpPr>
          <a:xfrm>
            <a:off x="-7070" y="-11709"/>
            <a:ext cx="8544773" cy="1021834"/>
            <a:chOff x="-7070" y="-11709"/>
            <a:chExt cx="8544773" cy="1021834"/>
          </a:xfrm>
        </p:grpSpPr>
        <p:grpSp>
          <p:nvGrpSpPr>
            <p:cNvPr id="32" name="Group 3">
              <a:extLst>
                <a:ext uri="{FF2B5EF4-FFF2-40B4-BE49-F238E27FC236}">
                  <a16:creationId xmlns:a16="http://schemas.microsoft.com/office/drawing/2014/main" id="{F64F4D74-BEE2-4126-8FA7-CCB0FD8E9B9E}"/>
                </a:ext>
              </a:extLst>
            </p:cNvPr>
            <p:cNvGrpSpPr/>
            <p:nvPr/>
          </p:nvGrpSpPr>
          <p:grpSpPr>
            <a:xfrm>
              <a:off x="-7070" y="24414"/>
              <a:ext cx="7775703" cy="985711"/>
              <a:chOff x="0" y="0"/>
              <a:chExt cx="13154133" cy="1314281"/>
            </a:xfrm>
          </p:grpSpPr>
          <p:sp>
            <p:nvSpPr>
              <p:cNvPr id="35" name="Freeform 4">
                <a:extLst>
                  <a:ext uri="{FF2B5EF4-FFF2-40B4-BE49-F238E27FC236}">
                    <a16:creationId xmlns:a16="http://schemas.microsoft.com/office/drawing/2014/main" id="{402A3599-C081-4B10-886B-3E54E61B3F63}"/>
                  </a:ext>
                </a:extLst>
              </p:cNvPr>
              <p:cNvSpPr/>
              <p:nvPr/>
            </p:nvSpPr>
            <p:spPr>
              <a:xfrm>
                <a:off x="6144635" y="0"/>
                <a:ext cx="7009498" cy="1314281"/>
              </a:xfrm>
              <a:custGeom>
                <a:avLst/>
                <a:gdLst/>
                <a:ahLst/>
                <a:cxnLst/>
                <a:rect l="l" t="t" r="r" b="b"/>
                <a:pathLst>
                  <a:path w="7009498" h="1314281">
                    <a:moveTo>
                      <a:pt x="0" y="0"/>
                    </a:moveTo>
                    <a:lnTo>
                      <a:pt x="7009498" y="0"/>
                    </a:lnTo>
                    <a:lnTo>
                      <a:pt x="7009498" y="1314281"/>
                    </a:lnTo>
                    <a:lnTo>
                      <a:pt x="0" y="131428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Freeform 5">
                <a:extLst>
                  <a:ext uri="{FF2B5EF4-FFF2-40B4-BE49-F238E27FC236}">
                    <a16:creationId xmlns:a16="http://schemas.microsoft.com/office/drawing/2014/main" id="{43FD9D5F-1AF7-4602-B299-90D52DC0D554}"/>
                  </a:ext>
                </a:extLst>
              </p:cNvPr>
              <p:cNvSpPr/>
              <p:nvPr/>
            </p:nvSpPr>
            <p:spPr>
              <a:xfrm>
                <a:off x="0" y="0"/>
                <a:ext cx="7009498" cy="1314281"/>
              </a:xfrm>
              <a:custGeom>
                <a:avLst/>
                <a:gdLst/>
                <a:ahLst/>
                <a:cxnLst/>
                <a:rect l="l" t="t" r="r" b="b"/>
                <a:pathLst>
                  <a:path w="7009498" h="1314281">
                    <a:moveTo>
                      <a:pt x="0" y="0"/>
                    </a:moveTo>
                    <a:lnTo>
                      <a:pt x="7009498" y="0"/>
                    </a:lnTo>
                    <a:lnTo>
                      <a:pt x="7009498" y="1314281"/>
                    </a:lnTo>
                    <a:lnTo>
                      <a:pt x="0" y="131428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3" name="TextBox 10">
              <a:extLst>
                <a:ext uri="{FF2B5EF4-FFF2-40B4-BE49-F238E27FC236}">
                  <a16:creationId xmlns:a16="http://schemas.microsoft.com/office/drawing/2014/main" id="{DA51E744-9731-4B8A-B1E9-359DB239BB5C}"/>
                </a:ext>
              </a:extLst>
            </p:cNvPr>
            <p:cNvSpPr txBox="1"/>
            <p:nvPr/>
          </p:nvSpPr>
          <p:spPr>
            <a:xfrm>
              <a:off x="762000" y="114300"/>
              <a:ext cx="7775703" cy="7659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99227" lvl="1">
                <a:lnSpc>
                  <a:spcPts val="6474"/>
                </a:lnSpc>
              </a:pPr>
              <a:r>
                <a:rPr lang="en-US" sz="48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Giới thiệu đề tài</a:t>
              </a:r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676E7E89-DFBF-48E8-AAA0-36CC8C5095BD}"/>
                </a:ext>
              </a:extLst>
            </p:cNvPr>
            <p:cNvSpPr/>
            <p:nvPr/>
          </p:nvSpPr>
          <p:spPr>
            <a:xfrm>
              <a:off x="510277" y="-11709"/>
              <a:ext cx="503445" cy="1017996"/>
            </a:xfrm>
            <a:custGeom>
              <a:avLst/>
              <a:gdLst/>
              <a:ahLst/>
              <a:cxnLst/>
              <a:rect l="l" t="t" r="r" b="b"/>
              <a:pathLst>
                <a:path w="503445" h="1017996">
                  <a:moveTo>
                    <a:pt x="0" y="0"/>
                  </a:moveTo>
                  <a:lnTo>
                    <a:pt x="503446" y="0"/>
                  </a:lnTo>
                  <a:lnTo>
                    <a:pt x="503446" y="1017996"/>
                  </a:lnTo>
                  <a:lnTo>
                    <a:pt x="0" y="1017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5B3FE-6068-4977-9D8E-EAF4B20437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1199" y="9701212"/>
            <a:ext cx="1061609" cy="54768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85321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3">
            <a:extLst>
              <a:ext uri="{FF2B5EF4-FFF2-40B4-BE49-F238E27FC236}">
                <a16:creationId xmlns:a16="http://schemas.microsoft.com/office/drawing/2014/main" id="{F4169181-5500-48CD-A16F-B897FD0F49C2}"/>
              </a:ext>
            </a:extLst>
          </p:cNvPr>
          <p:cNvSpPr/>
          <p:nvPr/>
        </p:nvSpPr>
        <p:spPr>
          <a:xfrm rot="322723">
            <a:off x="6231694" y="1549417"/>
            <a:ext cx="5255368" cy="604448"/>
          </a:xfrm>
          <a:custGeom>
            <a:avLst/>
            <a:gdLst/>
            <a:ahLst/>
            <a:cxnLst/>
            <a:rect l="l" t="t" r="r" b="b"/>
            <a:pathLst>
              <a:path w="2913384" h="2961851">
                <a:moveTo>
                  <a:pt x="0" y="0"/>
                </a:moveTo>
                <a:lnTo>
                  <a:pt x="2913385" y="0"/>
                </a:lnTo>
                <a:lnTo>
                  <a:pt x="2913385" y="2961850"/>
                </a:lnTo>
                <a:lnTo>
                  <a:pt x="0" y="2961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Freeform 10">
            <a:extLst>
              <a:ext uri="{FF2B5EF4-FFF2-40B4-BE49-F238E27FC236}">
                <a16:creationId xmlns:a16="http://schemas.microsoft.com/office/drawing/2014/main" id="{218FC192-8AC4-4CDB-A75F-7BAFBC9DF208}"/>
              </a:ext>
            </a:extLst>
          </p:cNvPr>
          <p:cNvSpPr/>
          <p:nvPr/>
        </p:nvSpPr>
        <p:spPr>
          <a:xfrm rot="2358333">
            <a:off x="777083" y="3769246"/>
            <a:ext cx="1097793" cy="968054"/>
          </a:xfrm>
          <a:custGeom>
            <a:avLst/>
            <a:gdLst/>
            <a:ahLst/>
            <a:cxnLst/>
            <a:rect l="l" t="t" r="r" b="b"/>
            <a:pathLst>
              <a:path w="1097793" h="968054">
                <a:moveTo>
                  <a:pt x="0" y="0"/>
                </a:moveTo>
                <a:lnTo>
                  <a:pt x="1097793" y="0"/>
                </a:lnTo>
                <a:lnTo>
                  <a:pt x="1097793" y="968054"/>
                </a:lnTo>
                <a:lnTo>
                  <a:pt x="0" y="9680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Freeform 10">
            <a:extLst>
              <a:ext uri="{FF2B5EF4-FFF2-40B4-BE49-F238E27FC236}">
                <a16:creationId xmlns:a16="http://schemas.microsoft.com/office/drawing/2014/main" id="{3BE7ABC2-5D55-4E0B-B597-2814EE3CA440}"/>
              </a:ext>
            </a:extLst>
          </p:cNvPr>
          <p:cNvSpPr/>
          <p:nvPr/>
        </p:nvSpPr>
        <p:spPr>
          <a:xfrm rot="2358333">
            <a:off x="3222354" y="7031821"/>
            <a:ext cx="1097793" cy="968054"/>
          </a:xfrm>
          <a:custGeom>
            <a:avLst/>
            <a:gdLst/>
            <a:ahLst/>
            <a:cxnLst/>
            <a:rect l="l" t="t" r="r" b="b"/>
            <a:pathLst>
              <a:path w="1097793" h="968054">
                <a:moveTo>
                  <a:pt x="0" y="0"/>
                </a:moveTo>
                <a:lnTo>
                  <a:pt x="1097793" y="0"/>
                </a:lnTo>
                <a:lnTo>
                  <a:pt x="1097793" y="968054"/>
                </a:lnTo>
                <a:lnTo>
                  <a:pt x="0" y="9680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Freeform 10">
            <a:extLst>
              <a:ext uri="{FF2B5EF4-FFF2-40B4-BE49-F238E27FC236}">
                <a16:creationId xmlns:a16="http://schemas.microsoft.com/office/drawing/2014/main" id="{2445C1D1-3651-4081-B66D-19725C44CA72}"/>
              </a:ext>
            </a:extLst>
          </p:cNvPr>
          <p:cNvSpPr/>
          <p:nvPr/>
        </p:nvSpPr>
        <p:spPr>
          <a:xfrm rot="2358333">
            <a:off x="6540370" y="3787813"/>
            <a:ext cx="1097793" cy="968054"/>
          </a:xfrm>
          <a:custGeom>
            <a:avLst/>
            <a:gdLst/>
            <a:ahLst/>
            <a:cxnLst/>
            <a:rect l="l" t="t" r="r" b="b"/>
            <a:pathLst>
              <a:path w="1097793" h="968054">
                <a:moveTo>
                  <a:pt x="0" y="0"/>
                </a:moveTo>
                <a:lnTo>
                  <a:pt x="1097793" y="0"/>
                </a:lnTo>
                <a:lnTo>
                  <a:pt x="1097793" y="968054"/>
                </a:lnTo>
                <a:lnTo>
                  <a:pt x="0" y="9680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Freeform 10">
            <a:extLst>
              <a:ext uri="{FF2B5EF4-FFF2-40B4-BE49-F238E27FC236}">
                <a16:creationId xmlns:a16="http://schemas.microsoft.com/office/drawing/2014/main" id="{8BC184FC-4E70-4BA0-AE75-960AD0373428}"/>
              </a:ext>
            </a:extLst>
          </p:cNvPr>
          <p:cNvSpPr/>
          <p:nvPr/>
        </p:nvSpPr>
        <p:spPr>
          <a:xfrm rot="2358333">
            <a:off x="12581942" y="3905469"/>
            <a:ext cx="1097793" cy="968054"/>
          </a:xfrm>
          <a:custGeom>
            <a:avLst/>
            <a:gdLst/>
            <a:ahLst/>
            <a:cxnLst/>
            <a:rect l="l" t="t" r="r" b="b"/>
            <a:pathLst>
              <a:path w="1097793" h="968054">
                <a:moveTo>
                  <a:pt x="0" y="0"/>
                </a:moveTo>
                <a:lnTo>
                  <a:pt x="1097793" y="0"/>
                </a:lnTo>
                <a:lnTo>
                  <a:pt x="1097793" y="968054"/>
                </a:lnTo>
                <a:lnTo>
                  <a:pt x="0" y="9680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Freeform 10">
            <a:extLst>
              <a:ext uri="{FF2B5EF4-FFF2-40B4-BE49-F238E27FC236}">
                <a16:creationId xmlns:a16="http://schemas.microsoft.com/office/drawing/2014/main" id="{C65D4767-3EF8-4E54-902E-88C7570477D9}"/>
              </a:ext>
            </a:extLst>
          </p:cNvPr>
          <p:cNvSpPr/>
          <p:nvPr/>
        </p:nvSpPr>
        <p:spPr>
          <a:xfrm rot="2358333">
            <a:off x="9211497" y="7146767"/>
            <a:ext cx="1097793" cy="968054"/>
          </a:xfrm>
          <a:custGeom>
            <a:avLst/>
            <a:gdLst/>
            <a:ahLst/>
            <a:cxnLst/>
            <a:rect l="l" t="t" r="r" b="b"/>
            <a:pathLst>
              <a:path w="1097793" h="968054">
                <a:moveTo>
                  <a:pt x="0" y="0"/>
                </a:moveTo>
                <a:lnTo>
                  <a:pt x="1097793" y="0"/>
                </a:lnTo>
                <a:lnTo>
                  <a:pt x="1097793" y="968054"/>
                </a:lnTo>
                <a:lnTo>
                  <a:pt x="0" y="9680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AA3ED54-8C75-40BB-AAC2-80FF6DFA4340}"/>
              </a:ext>
            </a:extLst>
          </p:cNvPr>
          <p:cNvGrpSpPr/>
          <p:nvPr/>
        </p:nvGrpSpPr>
        <p:grpSpPr>
          <a:xfrm>
            <a:off x="-7070" y="-11709"/>
            <a:ext cx="9151069" cy="1021834"/>
            <a:chOff x="-7070" y="-11709"/>
            <a:chExt cx="9151069" cy="1021834"/>
          </a:xfrm>
        </p:grpSpPr>
        <p:grpSp>
          <p:nvGrpSpPr>
            <p:cNvPr id="38" name="Group 3">
              <a:extLst>
                <a:ext uri="{FF2B5EF4-FFF2-40B4-BE49-F238E27FC236}">
                  <a16:creationId xmlns:a16="http://schemas.microsoft.com/office/drawing/2014/main" id="{0E1ECD53-6461-4E84-808E-4E2E7A5C81AE}"/>
                </a:ext>
              </a:extLst>
            </p:cNvPr>
            <p:cNvGrpSpPr/>
            <p:nvPr/>
          </p:nvGrpSpPr>
          <p:grpSpPr>
            <a:xfrm>
              <a:off x="-7070" y="24414"/>
              <a:ext cx="8475980" cy="985711"/>
              <a:chOff x="0" y="0"/>
              <a:chExt cx="14338788" cy="1314281"/>
            </a:xfrm>
          </p:grpSpPr>
          <p:sp>
            <p:nvSpPr>
              <p:cNvPr id="41" name="Freeform 4">
                <a:extLst>
                  <a:ext uri="{FF2B5EF4-FFF2-40B4-BE49-F238E27FC236}">
                    <a16:creationId xmlns:a16="http://schemas.microsoft.com/office/drawing/2014/main" id="{CFCB46AA-3D67-4E14-8FDC-A6F5EEB54D18}"/>
                  </a:ext>
                </a:extLst>
              </p:cNvPr>
              <p:cNvSpPr/>
              <p:nvPr/>
            </p:nvSpPr>
            <p:spPr>
              <a:xfrm>
                <a:off x="6144637" y="0"/>
                <a:ext cx="8194151" cy="1314281"/>
              </a:xfrm>
              <a:custGeom>
                <a:avLst/>
                <a:gdLst/>
                <a:ahLst/>
                <a:cxnLst/>
                <a:rect l="l" t="t" r="r" b="b"/>
                <a:pathLst>
                  <a:path w="7009498" h="1314281">
                    <a:moveTo>
                      <a:pt x="0" y="0"/>
                    </a:moveTo>
                    <a:lnTo>
                      <a:pt x="7009498" y="0"/>
                    </a:lnTo>
                    <a:lnTo>
                      <a:pt x="7009498" y="1314281"/>
                    </a:lnTo>
                    <a:lnTo>
                      <a:pt x="0" y="131428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Freeform 5">
                <a:extLst>
                  <a:ext uri="{FF2B5EF4-FFF2-40B4-BE49-F238E27FC236}">
                    <a16:creationId xmlns:a16="http://schemas.microsoft.com/office/drawing/2014/main" id="{EAAAF7FE-D8D9-43D4-87CB-D66A18C9AE15}"/>
                  </a:ext>
                </a:extLst>
              </p:cNvPr>
              <p:cNvSpPr/>
              <p:nvPr/>
            </p:nvSpPr>
            <p:spPr>
              <a:xfrm>
                <a:off x="0" y="0"/>
                <a:ext cx="7009498" cy="1314281"/>
              </a:xfrm>
              <a:custGeom>
                <a:avLst/>
                <a:gdLst/>
                <a:ahLst/>
                <a:cxnLst/>
                <a:rect l="l" t="t" r="r" b="b"/>
                <a:pathLst>
                  <a:path w="7009498" h="1314281">
                    <a:moveTo>
                      <a:pt x="0" y="0"/>
                    </a:moveTo>
                    <a:lnTo>
                      <a:pt x="7009498" y="0"/>
                    </a:lnTo>
                    <a:lnTo>
                      <a:pt x="7009498" y="1314281"/>
                    </a:lnTo>
                    <a:lnTo>
                      <a:pt x="0" y="131428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9" name="TextBox 10">
              <a:extLst>
                <a:ext uri="{FF2B5EF4-FFF2-40B4-BE49-F238E27FC236}">
                  <a16:creationId xmlns:a16="http://schemas.microsoft.com/office/drawing/2014/main" id="{9ED0BA73-F470-4550-82CF-A99AE096C162}"/>
                </a:ext>
              </a:extLst>
            </p:cNvPr>
            <p:cNvSpPr txBox="1"/>
            <p:nvPr/>
          </p:nvSpPr>
          <p:spPr>
            <a:xfrm>
              <a:off x="761999" y="59545"/>
              <a:ext cx="8382000" cy="7659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99227" lvl="1">
                <a:lnSpc>
                  <a:spcPts val="6474"/>
                </a:lnSpc>
              </a:pPr>
              <a:r>
                <a:rPr lang="vi-VN" sz="48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Phương pháp</a:t>
              </a:r>
              <a:r>
                <a:rPr lang="en-US" sz="48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thực hiện</a:t>
              </a:r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id="{E2533165-9E02-407B-95DE-C27362214AB1}"/>
                </a:ext>
              </a:extLst>
            </p:cNvPr>
            <p:cNvSpPr/>
            <p:nvPr/>
          </p:nvSpPr>
          <p:spPr>
            <a:xfrm>
              <a:off x="510277" y="-11709"/>
              <a:ext cx="503445" cy="1017996"/>
            </a:xfrm>
            <a:custGeom>
              <a:avLst/>
              <a:gdLst/>
              <a:ahLst/>
              <a:cxnLst/>
              <a:rect l="l" t="t" r="r" b="b"/>
              <a:pathLst>
                <a:path w="503445" h="1017996">
                  <a:moveTo>
                    <a:pt x="0" y="0"/>
                  </a:moveTo>
                  <a:lnTo>
                    <a:pt x="503446" y="0"/>
                  </a:lnTo>
                  <a:lnTo>
                    <a:pt x="503446" y="1017996"/>
                  </a:lnTo>
                  <a:lnTo>
                    <a:pt x="0" y="1017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3" name="TextBox 3">
            <a:extLst>
              <a:ext uri="{FF2B5EF4-FFF2-40B4-BE49-F238E27FC236}">
                <a16:creationId xmlns:a16="http://schemas.microsoft.com/office/drawing/2014/main" id="{BE36007B-65D5-48CD-85E6-4A9A8C077281}"/>
              </a:ext>
            </a:extLst>
          </p:cNvPr>
          <p:cNvSpPr txBox="1"/>
          <p:nvPr/>
        </p:nvSpPr>
        <p:spPr>
          <a:xfrm>
            <a:off x="3820133" y="1212859"/>
            <a:ext cx="10647732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4000" b="1" spc="-92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Các công cụ, công nghệ và dịch vụ </a:t>
            </a:r>
            <a:r>
              <a:rPr lang="en-US" sz="4000" b="1" u="none" spc="-92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sử dụng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12DAF24-78C3-4B65-A0D3-EC62EEC04578}"/>
              </a:ext>
            </a:extLst>
          </p:cNvPr>
          <p:cNvSpPr txBox="1"/>
          <p:nvPr/>
        </p:nvSpPr>
        <p:spPr>
          <a:xfrm>
            <a:off x="3194739" y="560389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HTML</a:t>
            </a:r>
            <a:r>
              <a:rPr lang="en-US" sz="180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03386D1-BD84-42CB-8BA3-4A84C4140857}"/>
              </a:ext>
            </a:extLst>
          </p:cNvPr>
          <p:cNvSpPr txBox="1"/>
          <p:nvPr/>
        </p:nvSpPr>
        <p:spPr>
          <a:xfrm>
            <a:off x="8921518" y="560389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CSS</a:t>
            </a:r>
            <a:endParaRPr lang="en-US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A87C1A-4260-4686-A794-75510ED3688A}"/>
              </a:ext>
            </a:extLst>
          </p:cNvPr>
          <p:cNvSpPr txBox="1"/>
          <p:nvPr/>
        </p:nvSpPr>
        <p:spPr>
          <a:xfrm>
            <a:off x="14648297" y="5603891"/>
            <a:ext cx="1462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PHP</a:t>
            </a:r>
            <a:endParaRPr lang="en-US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9FF4BA3-B0C7-4167-96B5-0903A20AFA91}"/>
              </a:ext>
            </a:extLst>
          </p:cNvPr>
          <p:cNvSpPr txBox="1"/>
          <p:nvPr/>
        </p:nvSpPr>
        <p:spPr>
          <a:xfrm>
            <a:off x="11316696" y="8613236"/>
            <a:ext cx="1865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WAMPSERVER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822A4BC-F1CA-4D7D-BAE0-589E411779C7}"/>
              </a:ext>
            </a:extLst>
          </p:cNvPr>
          <p:cNvSpPr txBox="1"/>
          <p:nvPr/>
        </p:nvSpPr>
        <p:spPr>
          <a:xfrm>
            <a:off x="5531033" y="8564663"/>
            <a:ext cx="1032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MySQL</a:t>
            </a:r>
            <a:endParaRPr lang="en-US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57689E-4897-40DD-B8F7-D8B35AFCF9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pic>
        <p:nvPicPr>
          <p:cNvPr id="3" name="Picture 2" descr="html có phải ngôn ngữ lập trình">
            <a:extLst>
              <a:ext uri="{FF2B5EF4-FFF2-40B4-BE49-F238E27FC236}">
                <a16:creationId xmlns:a16="http://schemas.microsoft.com/office/drawing/2014/main" id="{EC3F59FB-C82F-B979-2AF3-547FFF3DA4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566" y="3485445"/>
            <a:ext cx="3116234" cy="166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css">
            <a:extLst>
              <a:ext uri="{FF2B5EF4-FFF2-40B4-BE49-F238E27FC236}">
                <a16:creationId xmlns:a16="http://schemas.microsoft.com/office/drawing/2014/main" id="{434CE4DE-1ECE-4EC8-60F9-EF63B53117A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601" y="3627806"/>
            <a:ext cx="3116234" cy="1612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PHP là gì? - Sự hữu ích của PHP khi lập trình phát triển web">
            <a:extLst>
              <a:ext uri="{FF2B5EF4-FFF2-40B4-BE49-F238E27FC236}">
                <a16:creationId xmlns:a16="http://schemas.microsoft.com/office/drawing/2014/main" id="{B2FE694B-2D1C-069D-A70E-E473EAF6982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2173" y="3667264"/>
            <a:ext cx="3116234" cy="1637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MySQL là gì? Hướng dẫn toàn tập về MySQL - Trung tâm hỗ trợ kỹ thuật |  MATBAO.NET">
            <a:extLst>
              <a:ext uri="{FF2B5EF4-FFF2-40B4-BE49-F238E27FC236}">
                <a16:creationId xmlns:a16="http://schemas.microsoft.com/office/drawing/2014/main" id="{952D849F-E000-6FCA-8FA9-84AB3D43FC0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850" y="6715891"/>
            <a:ext cx="3116234" cy="1637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WampServer là gì? Hướng dẫn cài đặt và cấu hình WampServer">
            <a:extLst>
              <a:ext uri="{FF2B5EF4-FFF2-40B4-BE49-F238E27FC236}">
                <a16:creationId xmlns:a16="http://schemas.microsoft.com/office/drawing/2014/main" id="{715CD670-3193-284C-EB52-4B94FF47AE5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205" y="6758509"/>
            <a:ext cx="3165700" cy="16122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4375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8">
            <a:extLst>
              <a:ext uri="{FF2B5EF4-FFF2-40B4-BE49-F238E27FC236}">
                <a16:creationId xmlns:a16="http://schemas.microsoft.com/office/drawing/2014/main" id="{EC51E632-B941-46F6-906D-D3EE72ADACDE}"/>
              </a:ext>
            </a:extLst>
          </p:cNvPr>
          <p:cNvSpPr/>
          <p:nvPr/>
        </p:nvSpPr>
        <p:spPr>
          <a:xfrm rot="2824170">
            <a:off x="10802351" y="736389"/>
            <a:ext cx="1841395" cy="2068170"/>
          </a:xfrm>
          <a:custGeom>
            <a:avLst/>
            <a:gdLst/>
            <a:ahLst/>
            <a:cxnLst/>
            <a:rect l="l" t="t" r="r" b="b"/>
            <a:pathLst>
              <a:path w="2838747" h="2957029">
                <a:moveTo>
                  <a:pt x="0" y="0"/>
                </a:moveTo>
                <a:lnTo>
                  <a:pt x="2838748" y="0"/>
                </a:lnTo>
                <a:lnTo>
                  <a:pt x="2838748" y="2957029"/>
                </a:lnTo>
                <a:lnTo>
                  <a:pt x="0" y="2957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79F2FB-AB58-4FD0-85BD-6DD39B24DC0C}"/>
              </a:ext>
            </a:extLst>
          </p:cNvPr>
          <p:cNvSpPr txBox="1"/>
          <p:nvPr/>
        </p:nvSpPr>
        <p:spPr>
          <a:xfrm>
            <a:off x="5874103" y="1214816"/>
            <a:ext cx="7661804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vi-VN" sz="4000" b="1" spc="-92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Các chức năng của người dùng</a:t>
            </a:r>
            <a:r>
              <a:rPr lang="en-US" sz="4000" b="1" spc="-92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(Khách hàng)</a:t>
            </a:r>
            <a:endParaRPr lang="vi-VN" sz="4000" b="1" spc="-92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B1B1A32-77B4-4065-9601-10EFB45D0638}"/>
              </a:ext>
            </a:extLst>
          </p:cNvPr>
          <p:cNvGrpSpPr/>
          <p:nvPr/>
        </p:nvGrpSpPr>
        <p:grpSpPr>
          <a:xfrm>
            <a:off x="-7070" y="-11709"/>
            <a:ext cx="8544773" cy="1021834"/>
            <a:chOff x="-7070" y="-11709"/>
            <a:chExt cx="8544773" cy="1021834"/>
          </a:xfrm>
        </p:grpSpPr>
        <p:grpSp>
          <p:nvGrpSpPr>
            <p:cNvPr id="6" name="Group 3">
              <a:extLst>
                <a:ext uri="{FF2B5EF4-FFF2-40B4-BE49-F238E27FC236}">
                  <a16:creationId xmlns:a16="http://schemas.microsoft.com/office/drawing/2014/main" id="{575E4363-6E28-4551-BCA8-00C48033AD60}"/>
                </a:ext>
              </a:extLst>
            </p:cNvPr>
            <p:cNvGrpSpPr/>
            <p:nvPr/>
          </p:nvGrpSpPr>
          <p:grpSpPr>
            <a:xfrm>
              <a:off x="-7070" y="24414"/>
              <a:ext cx="8544773" cy="985711"/>
              <a:chOff x="0" y="0"/>
              <a:chExt cx="14455165" cy="1314281"/>
            </a:xfrm>
          </p:grpSpPr>
          <p:sp>
            <p:nvSpPr>
              <p:cNvPr id="9" name="Freeform 4">
                <a:extLst>
                  <a:ext uri="{FF2B5EF4-FFF2-40B4-BE49-F238E27FC236}">
                    <a16:creationId xmlns:a16="http://schemas.microsoft.com/office/drawing/2014/main" id="{8A81EC29-317F-4BC8-9484-034DB5BD01FD}"/>
                  </a:ext>
                </a:extLst>
              </p:cNvPr>
              <p:cNvSpPr/>
              <p:nvPr/>
            </p:nvSpPr>
            <p:spPr>
              <a:xfrm>
                <a:off x="6144637" y="0"/>
                <a:ext cx="8310528" cy="1314281"/>
              </a:xfrm>
              <a:custGeom>
                <a:avLst/>
                <a:gdLst/>
                <a:ahLst/>
                <a:cxnLst/>
                <a:rect l="l" t="t" r="r" b="b"/>
                <a:pathLst>
                  <a:path w="7009498" h="1314281">
                    <a:moveTo>
                      <a:pt x="0" y="0"/>
                    </a:moveTo>
                    <a:lnTo>
                      <a:pt x="7009498" y="0"/>
                    </a:lnTo>
                    <a:lnTo>
                      <a:pt x="7009498" y="1314281"/>
                    </a:lnTo>
                    <a:lnTo>
                      <a:pt x="0" y="131428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91A85797-0AF5-41C1-A0B0-C08E4A3099CB}"/>
                  </a:ext>
                </a:extLst>
              </p:cNvPr>
              <p:cNvSpPr/>
              <p:nvPr/>
            </p:nvSpPr>
            <p:spPr>
              <a:xfrm>
                <a:off x="0" y="0"/>
                <a:ext cx="7009498" cy="1314281"/>
              </a:xfrm>
              <a:custGeom>
                <a:avLst/>
                <a:gdLst/>
                <a:ahLst/>
                <a:cxnLst/>
                <a:rect l="l" t="t" r="r" b="b"/>
                <a:pathLst>
                  <a:path w="7009498" h="1314281">
                    <a:moveTo>
                      <a:pt x="0" y="0"/>
                    </a:moveTo>
                    <a:lnTo>
                      <a:pt x="7009498" y="0"/>
                    </a:lnTo>
                    <a:lnTo>
                      <a:pt x="7009498" y="1314281"/>
                    </a:lnTo>
                    <a:lnTo>
                      <a:pt x="0" y="131428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" name="TextBox 10">
              <a:extLst>
                <a:ext uri="{FF2B5EF4-FFF2-40B4-BE49-F238E27FC236}">
                  <a16:creationId xmlns:a16="http://schemas.microsoft.com/office/drawing/2014/main" id="{3208279A-911B-420F-954B-AD2235C6D9D6}"/>
                </a:ext>
              </a:extLst>
            </p:cNvPr>
            <p:cNvSpPr txBox="1"/>
            <p:nvPr/>
          </p:nvSpPr>
          <p:spPr>
            <a:xfrm>
              <a:off x="762000" y="114300"/>
              <a:ext cx="7775703" cy="7659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99227" lvl="1">
                <a:lnSpc>
                  <a:spcPts val="6474"/>
                </a:lnSpc>
              </a:pPr>
              <a:r>
                <a:rPr lang="vi-VN" sz="48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Phương pháp</a:t>
              </a:r>
              <a:r>
                <a:rPr lang="en-US" sz="48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thực hiện</a:t>
              </a:r>
            </a:p>
          </p:txBody>
        </p:sp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8A3A4E08-DD63-4990-9E5F-24EE0356AB06}"/>
                </a:ext>
              </a:extLst>
            </p:cNvPr>
            <p:cNvSpPr/>
            <p:nvPr/>
          </p:nvSpPr>
          <p:spPr>
            <a:xfrm>
              <a:off x="510277" y="-11709"/>
              <a:ext cx="503445" cy="1017996"/>
            </a:xfrm>
            <a:custGeom>
              <a:avLst/>
              <a:gdLst/>
              <a:ahLst/>
              <a:cxnLst/>
              <a:rect l="l" t="t" r="r" b="b"/>
              <a:pathLst>
                <a:path w="503445" h="1017996">
                  <a:moveTo>
                    <a:pt x="0" y="0"/>
                  </a:moveTo>
                  <a:lnTo>
                    <a:pt x="503446" y="0"/>
                  </a:lnTo>
                  <a:lnTo>
                    <a:pt x="503446" y="1017996"/>
                  </a:lnTo>
                  <a:lnTo>
                    <a:pt x="0" y="1017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Group 9">
            <a:extLst>
              <a:ext uri="{FF2B5EF4-FFF2-40B4-BE49-F238E27FC236}">
                <a16:creationId xmlns:a16="http://schemas.microsoft.com/office/drawing/2014/main" id="{74B55C1B-E141-4D1D-AB8F-D926E279D692}"/>
              </a:ext>
            </a:extLst>
          </p:cNvPr>
          <p:cNvGrpSpPr/>
          <p:nvPr/>
        </p:nvGrpSpPr>
        <p:grpSpPr>
          <a:xfrm>
            <a:off x="1286880" y="2766322"/>
            <a:ext cx="4854268" cy="6214348"/>
            <a:chOff x="0" y="0"/>
            <a:chExt cx="6472358" cy="8285797"/>
          </a:xfrm>
        </p:grpSpPr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7A77ACA-55C4-468E-9E34-3AAE45721816}"/>
                </a:ext>
              </a:extLst>
            </p:cNvPr>
            <p:cNvSpPr/>
            <p:nvPr/>
          </p:nvSpPr>
          <p:spPr>
            <a:xfrm>
              <a:off x="0" y="0"/>
              <a:ext cx="6472358" cy="8285797"/>
            </a:xfrm>
            <a:custGeom>
              <a:avLst/>
              <a:gdLst/>
              <a:ahLst/>
              <a:cxnLst/>
              <a:rect l="l" t="t" r="r" b="b"/>
              <a:pathLst>
                <a:path w="6472358" h="8285797">
                  <a:moveTo>
                    <a:pt x="0" y="0"/>
                  </a:moveTo>
                  <a:lnTo>
                    <a:pt x="6472358" y="0"/>
                  </a:lnTo>
                  <a:lnTo>
                    <a:pt x="6472358" y="8285797"/>
                  </a:lnTo>
                  <a:lnTo>
                    <a:pt x="0" y="8285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9" name="Picture 13">
              <a:extLst>
                <a:ext uri="{FF2B5EF4-FFF2-40B4-BE49-F238E27FC236}">
                  <a16:creationId xmlns:a16="http://schemas.microsoft.com/office/drawing/2014/main" id="{78F0483B-C80D-4378-97A6-89FD3251C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4703109" y="3508472"/>
              <a:ext cx="1526709" cy="1412206"/>
            </a:xfrm>
            <a:prstGeom prst="rect">
              <a:avLst/>
            </a:prstGeom>
          </p:spPr>
        </p:pic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BB51052-E905-4241-9136-73A57FE5BE56}"/>
                </a:ext>
              </a:extLst>
            </p:cNvPr>
            <p:cNvSpPr/>
            <p:nvPr/>
          </p:nvSpPr>
          <p:spPr>
            <a:xfrm>
              <a:off x="2787871" y="6419544"/>
              <a:ext cx="1986564" cy="831874"/>
            </a:xfrm>
            <a:custGeom>
              <a:avLst/>
              <a:gdLst/>
              <a:ahLst/>
              <a:cxnLst/>
              <a:rect l="l" t="t" r="r" b="b"/>
              <a:pathLst>
                <a:path w="1986564" h="831874">
                  <a:moveTo>
                    <a:pt x="0" y="0"/>
                  </a:moveTo>
                  <a:lnTo>
                    <a:pt x="1986564" y="0"/>
                  </a:lnTo>
                  <a:lnTo>
                    <a:pt x="1986564" y="831874"/>
                  </a:lnTo>
                  <a:lnTo>
                    <a:pt x="0" y="831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TextBox 18">
            <a:extLst>
              <a:ext uri="{FF2B5EF4-FFF2-40B4-BE49-F238E27FC236}">
                <a16:creationId xmlns:a16="http://schemas.microsoft.com/office/drawing/2014/main" id="{26683FEB-67AC-45D0-8C19-C045624C9194}"/>
              </a:ext>
            </a:extLst>
          </p:cNvPr>
          <p:cNvSpPr txBox="1"/>
          <p:nvPr/>
        </p:nvSpPr>
        <p:spPr>
          <a:xfrm>
            <a:off x="6856358" y="2766322"/>
            <a:ext cx="7918662" cy="1574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39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6DBF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 ký – Đăng nhập – Đăng xuất</a:t>
            </a:r>
          </a:p>
          <a:p>
            <a:pPr>
              <a:lnSpc>
                <a:spcPts val="6439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6DBF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Chỉnh sửa thông tin</a:t>
            </a:r>
          </a:p>
        </p:txBody>
      </p:sp>
      <p:sp>
        <p:nvSpPr>
          <p:cNvPr id="22" name="TextBox 19">
            <a:extLst>
              <a:ext uri="{FF2B5EF4-FFF2-40B4-BE49-F238E27FC236}">
                <a16:creationId xmlns:a16="http://schemas.microsoft.com/office/drawing/2014/main" id="{CCE9EC3A-1C13-4336-B8B0-9218DA16CE25}"/>
              </a:ext>
            </a:extLst>
          </p:cNvPr>
          <p:cNvSpPr txBox="1"/>
          <p:nvPr/>
        </p:nvSpPr>
        <p:spPr>
          <a:xfrm>
            <a:off x="6856358" y="4683538"/>
            <a:ext cx="7918662" cy="2395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39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4A9FD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 kiếm sản phẩm</a:t>
            </a:r>
          </a:p>
          <a:p>
            <a:pPr>
              <a:lnSpc>
                <a:spcPts val="6439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4A9FD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 sản phẩm</a:t>
            </a:r>
          </a:p>
          <a:p>
            <a:pPr>
              <a:lnSpc>
                <a:spcPts val="6439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4A9FD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 chi tiết sản phẩm</a:t>
            </a:r>
          </a:p>
        </p:txBody>
      </p:sp>
      <p:sp>
        <p:nvSpPr>
          <p:cNvPr id="23" name="TextBox 20">
            <a:extLst>
              <a:ext uri="{FF2B5EF4-FFF2-40B4-BE49-F238E27FC236}">
                <a16:creationId xmlns:a16="http://schemas.microsoft.com/office/drawing/2014/main" id="{29DAD826-BC75-49F2-86C6-B158BC865FC7}"/>
              </a:ext>
            </a:extLst>
          </p:cNvPr>
          <p:cNvSpPr txBox="1"/>
          <p:nvPr/>
        </p:nvSpPr>
        <p:spPr>
          <a:xfrm>
            <a:off x="6832295" y="7314271"/>
            <a:ext cx="7918662" cy="23772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39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30698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Giỏ hàng</a:t>
            </a:r>
          </a:p>
          <a:p>
            <a:pPr>
              <a:lnSpc>
                <a:spcPts val="6439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30698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 hàng</a:t>
            </a:r>
          </a:p>
          <a:p>
            <a:pPr>
              <a:lnSpc>
                <a:spcPts val="6439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30698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Bình luận và đánh giá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D09AE9-11DD-4F6C-8277-68B4411D9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119B7345-4842-498B-B788-A35696158772}"/>
              </a:ext>
            </a:extLst>
          </p:cNvPr>
          <p:cNvSpPr/>
          <p:nvPr/>
        </p:nvSpPr>
        <p:spPr>
          <a:xfrm>
            <a:off x="3512981" y="3148917"/>
            <a:ext cx="1136870" cy="1136870"/>
          </a:xfrm>
          <a:custGeom>
            <a:avLst/>
            <a:gdLst/>
            <a:ahLst/>
            <a:cxnLst/>
            <a:rect l="l" t="t" r="r" b="b"/>
            <a:pathLst>
              <a:path w="1136870" h="1136870">
                <a:moveTo>
                  <a:pt x="0" y="0"/>
                </a:moveTo>
                <a:lnTo>
                  <a:pt x="1136870" y="0"/>
                </a:lnTo>
                <a:lnTo>
                  <a:pt x="1136870" y="1136869"/>
                </a:lnTo>
                <a:lnTo>
                  <a:pt x="0" y="113686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972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6CA6C69-0445-40BB-AB57-797127476B35}"/>
              </a:ext>
            </a:extLst>
          </p:cNvPr>
          <p:cNvGrpSpPr/>
          <p:nvPr/>
        </p:nvGrpSpPr>
        <p:grpSpPr>
          <a:xfrm>
            <a:off x="-7070" y="-11709"/>
            <a:ext cx="8544773" cy="1021834"/>
            <a:chOff x="-7070" y="-11709"/>
            <a:chExt cx="8544773" cy="1021834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5720A75E-F09C-4425-8C94-02D28867185B}"/>
                </a:ext>
              </a:extLst>
            </p:cNvPr>
            <p:cNvGrpSpPr/>
            <p:nvPr/>
          </p:nvGrpSpPr>
          <p:grpSpPr>
            <a:xfrm>
              <a:off x="-7070" y="24414"/>
              <a:ext cx="8544773" cy="985711"/>
              <a:chOff x="0" y="0"/>
              <a:chExt cx="14455165" cy="1314281"/>
            </a:xfrm>
          </p:grpSpPr>
          <p:sp>
            <p:nvSpPr>
              <p:cNvPr id="8" name="Freeform 4">
                <a:extLst>
                  <a:ext uri="{FF2B5EF4-FFF2-40B4-BE49-F238E27FC236}">
                    <a16:creationId xmlns:a16="http://schemas.microsoft.com/office/drawing/2014/main" id="{95501D54-947A-4C16-B212-2ED8E546BE18}"/>
                  </a:ext>
                </a:extLst>
              </p:cNvPr>
              <p:cNvSpPr/>
              <p:nvPr/>
            </p:nvSpPr>
            <p:spPr>
              <a:xfrm>
                <a:off x="6144637" y="0"/>
                <a:ext cx="8310528" cy="1314281"/>
              </a:xfrm>
              <a:custGeom>
                <a:avLst/>
                <a:gdLst/>
                <a:ahLst/>
                <a:cxnLst/>
                <a:rect l="l" t="t" r="r" b="b"/>
                <a:pathLst>
                  <a:path w="7009498" h="1314281">
                    <a:moveTo>
                      <a:pt x="0" y="0"/>
                    </a:moveTo>
                    <a:lnTo>
                      <a:pt x="7009498" y="0"/>
                    </a:lnTo>
                    <a:lnTo>
                      <a:pt x="7009498" y="1314281"/>
                    </a:lnTo>
                    <a:lnTo>
                      <a:pt x="0" y="131428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2CBC1121-BACD-4DD1-B8D9-C58057DCFDCA}"/>
                  </a:ext>
                </a:extLst>
              </p:cNvPr>
              <p:cNvSpPr/>
              <p:nvPr/>
            </p:nvSpPr>
            <p:spPr>
              <a:xfrm>
                <a:off x="0" y="0"/>
                <a:ext cx="7009498" cy="1314281"/>
              </a:xfrm>
              <a:custGeom>
                <a:avLst/>
                <a:gdLst/>
                <a:ahLst/>
                <a:cxnLst/>
                <a:rect l="l" t="t" r="r" b="b"/>
                <a:pathLst>
                  <a:path w="7009498" h="1314281">
                    <a:moveTo>
                      <a:pt x="0" y="0"/>
                    </a:moveTo>
                    <a:lnTo>
                      <a:pt x="7009498" y="0"/>
                    </a:lnTo>
                    <a:lnTo>
                      <a:pt x="7009498" y="1314281"/>
                    </a:lnTo>
                    <a:lnTo>
                      <a:pt x="0" y="131428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19647926-AF3E-4662-AB46-D12D3BFAFFAE}"/>
                </a:ext>
              </a:extLst>
            </p:cNvPr>
            <p:cNvSpPr txBox="1"/>
            <p:nvPr/>
          </p:nvSpPr>
          <p:spPr>
            <a:xfrm>
              <a:off x="762000" y="114300"/>
              <a:ext cx="7775703" cy="7659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99227" lvl="1">
                <a:lnSpc>
                  <a:spcPts val="6474"/>
                </a:lnSpc>
              </a:pPr>
              <a:r>
                <a:rPr lang="vi-VN" sz="48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Phương pháp</a:t>
              </a:r>
              <a:r>
                <a:rPr lang="en-US" sz="48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thực hiện</a:t>
              </a:r>
            </a:p>
          </p:txBody>
        </p:sp>
        <p:sp>
          <p:nvSpPr>
            <p:cNvPr id="7" name="Freeform 11">
              <a:extLst>
                <a:ext uri="{FF2B5EF4-FFF2-40B4-BE49-F238E27FC236}">
                  <a16:creationId xmlns:a16="http://schemas.microsoft.com/office/drawing/2014/main" id="{164AD889-91A8-46A5-9463-CE5DA6D4ABE6}"/>
                </a:ext>
              </a:extLst>
            </p:cNvPr>
            <p:cNvSpPr/>
            <p:nvPr/>
          </p:nvSpPr>
          <p:spPr>
            <a:xfrm>
              <a:off x="510277" y="-11709"/>
              <a:ext cx="503445" cy="1017996"/>
            </a:xfrm>
            <a:custGeom>
              <a:avLst/>
              <a:gdLst/>
              <a:ahLst/>
              <a:cxnLst/>
              <a:rect l="l" t="t" r="r" b="b"/>
              <a:pathLst>
                <a:path w="503445" h="1017996">
                  <a:moveTo>
                    <a:pt x="0" y="0"/>
                  </a:moveTo>
                  <a:lnTo>
                    <a:pt x="503446" y="0"/>
                  </a:lnTo>
                  <a:lnTo>
                    <a:pt x="503446" y="1017996"/>
                  </a:lnTo>
                  <a:lnTo>
                    <a:pt x="0" y="1017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Freeform 8">
            <a:extLst>
              <a:ext uri="{FF2B5EF4-FFF2-40B4-BE49-F238E27FC236}">
                <a16:creationId xmlns:a16="http://schemas.microsoft.com/office/drawing/2014/main" id="{21EF9E18-D947-42CA-8A15-A1198012803B}"/>
              </a:ext>
            </a:extLst>
          </p:cNvPr>
          <p:cNvSpPr/>
          <p:nvPr/>
        </p:nvSpPr>
        <p:spPr>
          <a:xfrm rot="1998011">
            <a:off x="10829615" y="1083449"/>
            <a:ext cx="2078834" cy="1510810"/>
          </a:xfrm>
          <a:custGeom>
            <a:avLst/>
            <a:gdLst/>
            <a:ahLst/>
            <a:cxnLst/>
            <a:rect l="l" t="t" r="r" b="b"/>
            <a:pathLst>
              <a:path w="2838747" h="2957029">
                <a:moveTo>
                  <a:pt x="0" y="0"/>
                </a:moveTo>
                <a:lnTo>
                  <a:pt x="2838748" y="0"/>
                </a:lnTo>
                <a:lnTo>
                  <a:pt x="2838748" y="2957029"/>
                </a:lnTo>
                <a:lnTo>
                  <a:pt x="0" y="29570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71D61A-7C3D-47DC-BEBC-19B0AB831528}"/>
              </a:ext>
            </a:extLst>
          </p:cNvPr>
          <p:cNvSpPr txBox="1"/>
          <p:nvPr/>
        </p:nvSpPr>
        <p:spPr>
          <a:xfrm>
            <a:off x="4727990" y="1223301"/>
            <a:ext cx="10106951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vi-VN" sz="4000" b="1" spc="-92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Các chức năng của </a:t>
            </a:r>
            <a:r>
              <a:rPr lang="en-US" sz="4000" b="1" spc="-92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quản trị viên </a:t>
            </a:r>
          </a:p>
          <a:p>
            <a:pPr marL="0" lvl="0" indent="0" algn="ctr">
              <a:spcBef>
                <a:spcPct val="0"/>
              </a:spcBef>
            </a:pPr>
            <a:r>
              <a:rPr lang="en-US" sz="4000" b="1" spc="-92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(Admin)</a:t>
            </a:r>
            <a:endParaRPr lang="vi-VN" sz="4000" b="1" spc="-92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C23BE68A-CDC4-4774-A524-C6DFCBDF940D}"/>
              </a:ext>
            </a:extLst>
          </p:cNvPr>
          <p:cNvSpPr/>
          <p:nvPr/>
        </p:nvSpPr>
        <p:spPr>
          <a:xfrm>
            <a:off x="2996345" y="2797429"/>
            <a:ext cx="5064623" cy="6383756"/>
          </a:xfrm>
          <a:custGeom>
            <a:avLst/>
            <a:gdLst/>
            <a:ahLst/>
            <a:cxnLst/>
            <a:rect l="l" t="t" r="r" b="b"/>
            <a:pathLst>
              <a:path w="5064623" h="6383756">
                <a:moveTo>
                  <a:pt x="0" y="0"/>
                </a:moveTo>
                <a:lnTo>
                  <a:pt x="5064623" y="0"/>
                </a:lnTo>
                <a:lnTo>
                  <a:pt x="5064623" y="6383756"/>
                </a:lnTo>
                <a:lnTo>
                  <a:pt x="0" y="63837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Freeform 10">
            <a:extLst>
              <a:ext uri="{FF2B5EF4-FFF2-40B4-BE49-F238E27FC236}">
                <a16:creationId xmlns:a16="http://schemas.microsoft.com/office/drawing/2014/main" id="{476D966A-A9A5-42B1-A5BE-D22BA8702D0C}"/>
              </a:ext>
            </a:extLst>
          </p:cNvPr>
          <p:cNvSpPr/>
          <p:nvPr/>
        </p:nvSpPr>
        <p:spPr>
          <a:xfrm>
            <a:off x="2321113" y="4952673"/>
            <a:ext cx="1654485" cy="1232591"/>
          </a:xfrm>
          <a:custGeom>
            <a:avLst/>
            <a:gdLst/>
            <a:ahLst/>
            <a:cxnLst/>
            <a:rect l="l" t="t" r="r" b="b"/>
            <a:pathLst>
              <a:path w="1654485" h="1232591">
                <a:moveTo>
                  <a:pt x="0" y="0"/>
                </a:moveTo>
                <a:lnTo>
                  <a:pt x="1654485" y="0"/>
                </a:lnTo>
                <a:lnTo>
                  <a:pt x="1654485" y="1232591"/>
                </a:lnTo>
                <a:lnTo>
                  <a:pt x="0" y="12325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Freeform 11">
            <a:extLst>
              <a:ext uri="{FF2B5EF4-FFF2-40B4-BE49-F238E27FC236}">
                <a16:creationId xmlns:a16="http://schemas.microsoft.com/office/drawing/2014/main" id="{75487A2D-E4C6-47F3-AF25-B7DF0D19D2F2}"/>
              </a:ext>
            </a:extLst>
          </p:cNvPr>
          <p:cNvSpPr/>
          <p:nvPr/>
        </p:nvSpPr>
        <p:spPr>
          <a:xfrm>
            <a:off x="2672399" y="6185264"/>
            <a:ext cx="951913" cy="776999"/>
          </a:xfrm>
          <a:custGeom>
            <a:avLst/>
            <a:gdLst/>
            <a:ahLst/>
            <a:cxnLst/>
            <a:rect l="l" t="t" r="r" b="b"/>
            <a:pathLst>
              <a:path w="951913" h="776999">
                <a:moveTo>
                  <a:pt x="0" y="0"/>
                </a:moveTo>
                <a:lnTo>
                  <a:pt x="951913" y="0"/>
                </a:lnTo>
                <a:lnTo>
                  <a:pt x="951913" y="777000"/>
                </a:lnTo>
                <a:lnTo>
                  <a:pt x="0" y="7770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Freeform 14">
            <a:extLst>
              <a:ext uri="{FF2B5EF4-FFF2-40B4-BE49-F238E27FC236}">
                <a16:creationId xmlns:a16="http://schemas.microsoft.com/office/drawing/2014/main" id="{71F716DE-BC8A-4D69-B378-D4CD11F866F2}"/>
              </a:ext>
            </a:extLst>
          </p:cNvPr>
          <p:cNvSpPr/>
          <p:nvPr/>
        </p:nvSpPr>
        <p:spPr>
          <a:xfrm>
            <a:off x="3624312" y="3295342"/>
            <a:ext cx="1159419" cy="1159419"/>
          </a:xfrm>
          <a:custGeom>
            <a:avLst/>
            <a:gdLst/>
            <a:ahLst/>
            <a:cxnLst/>
            <a:rect l="l" t="t" r="r" b="b"/>
            <a:pathLst>
              <a:path w="1159419" h="1159419">
                <a:moveTo>
                  <a:pt x="0" y="0"/>
                </a:moveTo>
                <a:lnTo>
                  <a:pt x="1159419" y="0"/>
                </a:lnTo>
                <a:lnTo>
                  <a:pt x="1159419" y="1159419"/>
                </a:lnTo>
                <a:lnTo>
                  <a:pt x="0" y="115941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18">
            <a:extLst>
              <a:ext uri="{FF2B5EF4-FFF2-40B4-BE49-F238E27FC236}">
                <a16:creationId xmlns:a16="http://schemas.microsoft.com/office/drawing/2014/main" id="{7C81B2B8-A31A-41E7-883C-32049D9A99AC}"/>
              </a:ext>
            </a:extLst>
          </p:cNvPr>
          <p:cNvSpPr txBox="1"/>
          <p:nvPr/>
        </p:nvSpPr>
        <p:spPr>
          <a:xfrm>
            <a:off x="8297645" y="2600347"/>
            <a:ext cx="6147640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FF3E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 nhập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endParaRPr lang="en-US" sz="4000" b="1" dirty="0">
              <a:solidFill>
                <a:srgbClr val="FF3E5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FF3E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 lý tài khoản</a:t>
            </a:r>
          </a:p>
        </p:txBody>
      </p:sp>
      <p:sp>
        <p:nvSpPr>
          <p:cNvPr id="23" name="TextBox 19">
            <a:extLst>
              <a:ext uri="{FF2B5EF4-FFF2-40B4-BE49-F238E27FC236}">
                <a16:creationId xmlns:a16="http://schemas.microsoft.com/office/drawing/2014/main" id="{0BE4034A-8D8E-44CA-A816-29763558A3E3}"/>
              </a:ext>
            </a:extLst>
          </p:cNvPr>
          <p:cNvSpPr txBox="1"/>
          <p:nvPr/>
        </p:nvSpPr>
        <p:spPr>
          <a:xfrm>
            <a:off x="8232788" y="4754827"/>
            <a:ext cx="6450027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FB8F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 lý nhà sản xuất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endParaRPr lang="en-US" sz="4000" b="1" dirty="0">
              <a:solidFill>
                <a:srgbClr val="FB8F2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FB8F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 lý sản phẩm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endParaRPr lang="en-US" sz="4000" b="1" dirty="0">
              <a:solidFill>
                <a:srgbClr val="FB8F2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FB8F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 lý loại sản phẩm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endParaRPr lang="en-US" sz="4000" b="1" dirty="0">
              <a:solidFill>
                <a:srgbClr val="FB8F2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FB8F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 lý khuyến mãi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endParaRPr lang="en-US" sz="4000" b="1" dirty="0">
              <a:solidFill>
                <a:srgbClr val="FB8F2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1E1E8477-8528-4C62-B767-58CD1C38A72A}"/>
              </a:ext>
            </a:extLst>
          </p:cNvPr>
          <p:cNvSpPr txBox="1"/>
          <p:nvPr/>
        </p:nvSpPr>
        <p:spPr>
          <a:xfrm>
            <a:off x="8076208" y="8911880"/>
            <a:ext cx="6447538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36B0E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 lý đơn đặt hàng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1EB73A-BD48-4D48-B69F-9E5605921C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9AA0E454-4412-6DF5-A44F-8B0DDB73265C}"/>
              </a:ext>
            </a:extLst>
          </p:cNvPr>
          <p:cNvSpPr/>
          <p:nvPr/>
        </p:nvSpPr>
        <p:spPr>
          <a:xfrm>
            <a:off x="4634831" y="5235315"/>
            <a:ext cx="1190868" cy="1359407"/>
          </a:xfrm>
          <a:custGeom>
            <a:avLst/>
            <a:gdLst/>
            <a:ahLst/>
            <a:cxnLst/>
            <a:rect l="l" t="t" r="r" b="b"/>
            <a:pathLst>
              <a:path w="3996500" h="4114800">
                <a:moveTo>
                  <a:pt x="0" y="0"/>
                </a:moveTo>
                <a:lnTo>
                  <a:pt x="3996499" y="0"/>
                </a:lnTo>
                <a:lnTo>
                  <a:pt x="39964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reeform 4">
            <a:extLst>
              <a:ext uri="{FF2B5EF4-FFF2-40B4-BE49-F238E27FC236}">
                <a16:creationId xmlns:a16="http://schemas.microsoft.com/office/drawing/2014/main" id="{513BD9D1-8FE6-182C-B919-E526F585D66A}"/>
              </a:ext>
            </a:extLst>
          </p:cNvPr>
          <p:cNvSpPr/>
          <p:nvPr/>
        </p:nvSpPr>
        <p:spPr>
          <a:xfrm>
            <a:off x="3488077" y="7440073"/>
            <a:ext cx="1110331" cy="1232591"/>
          </a:xfrm>
          <a:custGeom>
            <a:avLst/>
            <a:gdLst/>
            <a:ahLst/>
            <a:cxnLst/>
            <a:rect l="l" t="t" r="r" b="b"/>
            <a:pathLst>
              <a:path w="2985135" h="2985135">
                <a:moveTo>
                  <a:pt x="0" y="0"/>
                </a:moveTo>
                <a:lnTo>
                  <a:pt x="2985135" y="0"/>
                </a:lnTo>
                <a:lnTo>
                  <a:pt x="2985135" y="2985135"/>
                </a:lnTo>
                <a:lnTo>
                  <a:pt x="0" y="298513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059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3A95759-EA65-45F1-B3FF-7DFD3A855A50}"/>
              </a:ext>
            </a:extLst>
          </p:cNvPr>
          <p:cNvGrpSpPr/>
          <p:nvPr/>
        </p:nvGrpSpPr>
        <p:grpSpPr>
          <a:xfrm>
            <a:off x="-7069" y="-11709"/>
            <a:ext cx="4883870" cy="1021834"/>
            <a:chOff x="-7070" y="-11709"/>
            <a:chExt cx="8544773" cy="1021834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CA4CD163-81B6-420E-BF55-44831D726E21}"/>
                </a:ext>
              </a:extLst>
            </p:cNvPr>
            <p:cNvGrpSpPr/>
            <p:nvPr/>
          </p:nvGrpSpPr>
          <p:grpSpPr>
            <a:xfrm>
              <a:off x="-7070" y="24414"/>
              <a:ext cx="7550870" cy="985711"/>
              <a:chOff x="0" y="0"/>
              <a:chExt cx="12773783" cy="1314281"/>
            </a:xfrm>
          </p:grpSpPr>
          <p:sp>
            <p:nvSpPr>
              <p:cNvPr id="6" name="Freeform 4">
                <a:extLst>
                  <a:ext uri="{FF2B5EF4-FFF2-40B4-BE49-F238E27FC236}">
                    <a16:creationId xmlns:a16="http://schemas.microsoft.com/office/drawing/2014/main" id="{DB7C8F36-83E6-4B41-A36F-362291A62ECD}"/>
                  </a:ext>
                </a:extLst>
              </p:cNvPr>
              <p:cNvSpPr/>
              <p:nvPr/>
            </p:nvSpPr>
            <p:spPr>
              <a:xfrm>
                <a:off x="6144637" y="0"/>
                <a:ext cx="6629146" cy="1314281"/>
              </a:xfrm>
              <a:custGeom>
                <a:avLst/>
                <a:gdLst/>
                <a:ahLst/>
                <a:cxnLst/>
                <a:rect l="l" t="t" r="r" b="b"/>
                <a:pathLst>
                  <a:path w="7009498" h="1314281">
                    <a:moveTo>
                      <a:pt x="0" y="0"/>
                    </a:moveTo>
                    <a:lnTo>
                      <a:pt x="7009498" y="0"/>
                    </a:lnTo>
                    <a:lnTo>
                      <a:pt x="7009498" y="1314281"/>
                    </a:lnTo>
                    <a:lnTo>
                      <a:pt x="0" y="131428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Freeform 5">
                <a:extLst>
                  <a:ext uri="{FF2B5EF4-FFF2-40B4-BE49-F238E27FC236}">
                    <a16:creationId xmlns:a16="http://schemas.microsoft.com/office/drawing/2014/main" id="{F0B61C58-C4AE-4BB7-864C-FC17A06530C8}"/>
                  </a:ext>
                </a:extLst>
              </p:cNvPr>
              <p:cNvSpPr/>
              <p:nvPr/>
            </p:nvSpPr>
            <p:spPr>
              <a:xfrm>
                <a:off x="0" y="0"/>
                <a:ext cx="7009498" cy="1314281"/>
              </a:xfrm>
              <a:custGeom>
                <a:avLst/>
                <a:gdLst/>
                <a:ahLst/>
                <a:cxnLst/>
                <a:rect l="l" t="t" r="r" b="b"/>
                <a:pathLst>
                  <a:path w="7009498" h="1314281">
                    <a:moveTo>
                      <a:pt x="0" y="0"/>
                    </a:moveTo>
                    <a:lnTo>
                      <a:pt x="7009498" y="0"/>
                    </a:lnTo>
                    <a:lnTo>
                      <a:pt x="7009498" y="1314281"/>
                    </a:lnTo>
                    <a:lnTo>
                      <a:pt x="0" y="131428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" name="TextBox 10">
              <a:extLst>
                <a:ext uri="{FF2B5EF4-FFF2-40B4-BE49-F238E27FC236}">
                  <a16:creationId xmlns:a16="http://schemas.microsoft.com/office/drawing/2014/main" id="{60A99BF8-5B96-4799-95C5-6284906F8FDA}"/>
                </a:ext>
              </a:extLst>
            </p:cNvPr>
            <p:cNvSpPr txBox="1"/>
            <p:nvPr/>
          </p:nvSpPr>
          <p:spPr>
            <a:xfrm>
              <a:off x="762000" y="114300"/>
              <a:ext cx="7775703" cy="7659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99227" lvl="1">
                <a:lnSpc>
                  <a:spcPts val="6474"/>
                </a:lnSpc>
              </a:pPr>
              <a:r>
                <a:rPr lang="en-US" sz="48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ahoma"/>
                </a:rPr>
                <a:t>Hệ thống</a:t>
              </a:r>
            </a:p>
          </p:txBody>
        </p:sp>
        <p:sp>
          <p:nvSpPr>
            <p:cNvPr id="5" name="Freeform 11">
              <a:extLst>
                <a:ext uri="{FF2B5EF4-FFF2-40B4-BE49-F238E27FC236}">
                  <a16:creationId xmlns:a16="http://schemas.microsoft.com/office/drawing/2014/main" id="{890FECAB-F55C-4A27-B760-6A9F27497419}"/>
                </a:ext>
              </a:extLst>
            </p:cNvPr>
            <p:cNvSpPr/>
            <p:nvPr/>
          </p:nvSpPr>
          <p:spPr>
            <a:xfrm>
              <a:off x="510277" y="-11709"/>
              <a:ext cx="503445" cy="1017996"/>
            </a:xfrm>
            <a:custGeom>
              <a:avLst/>
              <a:gdLst/>
              <a:ahLst/>
              <a:cxnLst/>
              <a:rect l="l" t="t" r="r" b="b"/>
              <a:pathLst>
                <a:path w="503445" h="1017996">
                  <a:moveTo>
                    <a:pt x="0" y="0"/>
                  </a:moveTo>
                  <a:lnTo>
                    <a:pt x="503446" y="0"/>
                  </a:lnTo>
                  <a:lnTo>
                    <a:pt x="503446" y="1017996"/>
                  </a:lnTo>
                  <a:lnTo>
                    <a:pt x="0" y="1017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FD70777B-C3FE-436C-AD46-471FAF1A8BC2}"/>
              </a:ext>
            </a:extLst>
          </p:cNvPr>
          <p:cNvSpPr/>
          <p:nvPr/>
        </p:nvSpPr>
        <p:spPr>
          <a:xfrm rot="2824170">
            <a:off x="3299243" y="1134782"/>
            <a:ext cx="1652874" cy="1738089"/>
          </a:xfrm>
          <a:custGeom>
            <a:avLst/>
            <a:gdLst/>
            <a:ahLst/>
            <a:cxnLst/>
            <a:rect l="l" t="t" r="r" b="b"/>
            <a:pathLst>
              <a:path w="2838747" h="2957029">
                <a:moveTo>
                  <a:pt x="0" y="0"/>
                </a:moveTo>
                <a:lnTo>
                  <a:pt x="2838748" y="0"/>
                </a:lnTo>
                <a:lnTo>
                  <a:pt x="2838748" y="2957029"/>
                </a:lnTo>
                <a:lnTo>
                  <a:pt x="0" y="29570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3196BD-39D5-4FDC-BBC7-2A66405AA11E}"/>
              </a:ext>
            </a:extLst>
          </p:cNvPr>
          <p:cNvSpPr txBox="1"/>
          <p:nvPr/>
        </p:nvSpPr>
        <p:spPr>
          <a:xfrm>
            <a:off x="1477403" y="1388273"/>
            <a:ext cx="4143471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en-US" sz="4000" spc="-92" dirty="0">
                <a:latin typeface="Tahoma Bold"/>
              </a:rPr>
              <a:t>Sơ đồ chức năng</a:t>
            </a:r>
            <a:endParaRPr lang="vi-VN" sz="4000" spc="-92" dirty="0">
              <a:latin typeface="Tahoma Bold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399816D-6A36-4811-B02A-9E9DA5773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pic>
        <p:nvPicPr>
          <p:cNvPr id="13" name="Picture 12" descr="A diagram of a company&#10;&#10;Description automatically generated">
            <a:extLst>
              <a:ext uri="{FF2B5EF4-FFF2-40B4-BE49-F238E27FC236}">
                <a16:creationId xmlns:a16="http://schemas.microsoft.com/office/drawing/2014/main" id="{B03CFE5E-A15E-99CB-4236-C8AA43F900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331" y="2125345"/>
            <a:ext cx="11361338" cy="735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9635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2207</TotalTime>
  <Words>4457</Words>
  <Application>Microsoft Office PowerPoint</Application>
  <PresentationFormat>Custom</PresentationFormat>
  <Paragraphs>297</Paragraphs>
  <Slides>17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Gaegu</vt:lpstr>
      <vt:lpstr>Times New Roman</vt:lpstr>
      <vt:lpstr>Gaegu Bold</vt:lpstr>
      <vt:lpstr>Tahoma Bold</vt:lpstr>
      <vt:lpstr>Tahoma</vt:lpstr>
      <vt:lpstr>Montserrat</vt:lpstr>
      <vt:lpstr>Arial</vt:lpstr>
      <vt:lpstr>Calibri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Bảo vệ Luận văn</dc:title>
  <dc:creator>Thanh Bang Nguyen</dc:creator>
  <cp:lastModifiedBy>Administrator</cp:lastModifiedBy>
  <cp:revision>561</cp:revision>
  <dcterms:created xsi:type="dcterms:W3CDTF">2006-08-16T00:00:00Z</dcterms:created>
  <dcterms:modified xsi:type="dcterms:W3CDTF">2024-08-11T15:19:38Z</dcterms:modified>
  <dc:identifier>DAFpcFN7j6o</dc:identifier>
</cp:coreProperties>
</file>